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8"/>
  </p:notesMasterIdLst>
  <p:sldIdLst>
    <p:sldId id="256" r:id="rId5"/>
    <p:sldId id="257" r:id="rId6"/>
    <p:sldId id="258" r:id="rId7"/>
    <p:sldId id="278" r:id="rId8"/>
    <p:sldId id="288" r:id="rId9"/>
    <p:sldId id="287" r:id="rId10"/>
    <p:sldId id="286" r:id="rId11"/>
    <p:sldId id="285" r:id="rId12"/>
    <p:sldId id="284" r:id="rId13"/>
    <p:sldId id="283" r:id="rId14"/>
    <p:sldId id="276" r:id="rId15"/>
    <p:sldId id="289" r:id="rId16"/>
    <p:sldId id="271" r:id="rId17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D2162"/>
    <a:srgbClr val="C03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5FE71-1897-51FC-A75E-3A0526A6B82E}" v="244" dt="2023-10-08T20:40:46.163"/>
    <p1510:client id="{03137E15-E549-48B3-BF18-A9F1E125DC63}" v="8" dt="2023-10-10T21:50:15.502"/>
    <p1510:client id="{2C8079D1-AF0A-41F4-ACEF-D45F9E6516B6}" v="5" dt="2023-10-08T20:24:40.864"/>
    <p1510:client id="{2C93EFCC-EFE1-468A-A049-2EB5932D1C36}" v="96" dt="2023-10-30T21:30:05.136"/>
    <p1510:client id="{3349DAA9-4F13-464A-B1C3-20064C08B29F}" v="44" dt="2023-10-30T23:35:52.172"/>
    <p1510:client id="{358F14BE-F30F-48FE-90FA-9F9328C3283C}" v="13" dt="2023-10-09T19:54:07.687"/>
    <p1510:client id="{3AB18916-667B-439D-A9EB-7E297FCBABB9}" v="303" dt="2023-09-12T15:15:13.110"/>
    <p1510:client id="{3DDB5268-09E4-4CD4-AB07-083DC209425E}" v="15" dt="2023-10-30T21:03:29.472"/>
    <p1510:client id="{79131466-1106-4287-8F88-7C8E1A21B635}" v="311" dt="2023-09-12T20:27:50.117"/>
    <p1510:client id="{933DD496-E307-41FE-BC75-11AFE923EADA}" v="41" dt="2023-09-11T23:56:48.922"/>
    <p1510:client id="{975BEF82-B297-4640-B4BB-F43D317721F1}" v="55" dt="2023-10-31T16:25:25.674"/>
    <p1510:client id="{A2E7F8D2-60D0-42B3-B2FB-74EDF3938AF6}" v="216" dt="2023-10-08T20:55:43.265"/>
    <p1510:client id="{A5F2D702-3FEB-496E-B63B-4083DCF240D0}" v="11" dt="2023-10-10T20:55:37.118"/>
    <p1510:client id="{A73D39EE-4301-423B-A1BF-102C2FC7D5A9}" v="128" dt="2023-09-11T21:48:39.919"/>
    <p1510:client id="{AF117CBE-3501-4AB5-ABBE-3C9B72BA5EFB}" v="117" dt="2023-09-11T19:45:02.926"/>
    <p1510:client id="{B1A10147-32CC-477E-8AE3-C4BB02E09DBB}" v="1" dt="2023-10-30T20:58:20.120"/>
    <p1510:client id="{B6659A2D-95F6-47FC-9A7D-28A65C623FB8}" v="46" dt="2023-09-11T22:06:23.761"/>
    <p1510:client id="{C0AB55BD-F7CF-4F34-BC62-2F03C971D156}" v="38" dt="2023-09-11T17:00:20.889"/>
    <p1510:client id="{C1F181FF-CCA1-4EC2-876E-DC8BC0C6EB21}" v="64" dt="2023-09-13T23:10:38.881"/>
    <p1510:client id="{E7326261-55C8-4B57-97A5-E16AB6BB2C54}" v="135" dt="2023-10-30T01:39:05.809"/>
    <p1510:client id="{EA561C03-962A-4413-AD8E-0E5CD1D84CDC}" v="12" dt="2023-10-10T14:02:36.450"/>
    <p1510:client id="{F07280FA-9AC4-48BB-87DC-9D839D6A1864}" v="110" dt="2023-10-09T18:00:43.750"/>
    <p1510:client id="{F121D56D-9418-4BDB-B612-B1DF93E63BF8}" v="599" dt="2023-09-25T01:43:38.875"/>
    <p1510:client id="{F391C509-4088-424C-873D-606BE554CEAB}" v="1" dt="2023-09-25T20:20:02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vieve Carreno" userId="S::gcarreno20@bw.edu::6f0316f5-b452-4d8f-bc5e-b53440e6fd8f" providerId="AD" clId="Web-{A5F2D702-3FEB-496E-B63B-4083DCF240D0}"/>
    <pc:docChg chg="modSld">
      <pc:chgData name="Genevieve Carreno" userId="S::gcarreno20@bw.edu::6f0316f5-b452-4d8f-bc5e-b53440e6fd8f" providerId="AD" clId="Web-{A5F2D702-3FEB-496E-B63B-4083DCF240D0}" dt="2023-10-10T20:55:37.118" v="10" actId="20577"/>
      <pc:docMkLst>
        <pc:docMk/>
      </pc:docMkLst>
      <pc:sldChg chg="modSp">
        <pc:chgData name="Genevieve Carreno" userId="S::gcarreno20@bw.edu::6f0316f5-b452-4d8f-bc5e-b53440e6fd8f" providerId="AD" clId="Web-{A5F2D702-3FEB-496E-B63B-4083DCF240D0}" dt="2023-10-10T20:55:37.118" v="10" actId="20577"/>
        <pc:sldMkLst>
          <pc:docMk/>
          <pc:sldMk cId="1272254901" sldId="282"/>
        </pc:sldMkLst>
        <pc:spChg chg="mod">
          <ac:chgData name="Genevieve Carreno" userId="S::gcarreno20@bw.edu::6f0316f5-b452-4d8f-bc5e-b53440e6fd8f" providerId="AD" clId="Web-{A5F2D702-3FEB-496E-B63B-4083DCF240D0}" dt="2023-10-10T20:55:37.118" v="10" actId="20577"/>
          <ac:spMkLst>
            <pc:docMk/>
            <pc:sldMk cId="1272254901" sldId="282"/>
            <ac:spMk id="6" creationId="{B78D8C85-9A20-EF72-E6D7-168676FE8154}"/>
          </ac:spMkLst>
        </pc:spChg>
      </pc:sldChg>
    </pc:docChg>
  </pc:docChgLst>
  <pc:docChgLst>
    <pc:chgData name="Genevieve Carreno" userId="S::gcarreno20@bw.edu::6f0316f5-b452-4d8f-bc5e-b53440e6fd8f" providerId="AD" clId="Web-{2C93EFCC-EFE1-468A-A049-2EB5932D1C36}"/>
    <pc:docChg chg="addSld modSld modMainMaster">
      <pc:chgData name="Genevieve Carreno" userId="S::gcarreno20@bw.edu::6f0316f5-b452-4d8f-bc5e-b53440e6fd8f" providerId="AD" clId="Web-{2C93EFCC-EFE1-468A-A049-2EB5932D1C36}" dt="2023-10-30T21:30:05.136" v="91"/>
      <pc:docMkLst>
        <pc:docMk/>
      </pc:docMkLst>
      <pc:sldChg chg="addSp modSp mod">
        <pc:chgData name="Genevieve Carreno" userId="S::gcarreno20@bw.edu::6f0316f5-b452-4d8f-bc5e-b53440e6fd8f" providerId="AD" clId="Web-{2C93EFCC-EFE1-468A-A049-2EB5932D1C36}" dt="2023-10-30T21:30:05.136" v="91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2C93EFCC-EFE1-468A-A049-2EB5932D1C36}" dt="2023-10-30T21:00:46.505" v="20"/>
          <ac:spMkLst>
            <pc:docMk/>
            <pc:sldMk cId="0" sldId="256"/>
            <ac:spMk id="67" creationId="{00000000-0000-0000-0000-000000000000}"/>
          </ac:spMkLst>
        </pc:spChg>
        <pc:picChg chg="add mod ord">
          <ac:chgData name="Genevieve Carreno" userId="S::gcarreno20@bw.edu::6f0316f5-b452-4d8f-bc5e-b53440e6fd8f" providerId="AD" clId="Web-{2C93EFCC-EFE1-468A-A049-2EB5932D1C36}" dt="2023-10-30T21:22:00.290" v="89"/>
          <ac:picMkLst>
            <pc:docMk/>
            <pc:sldMk cId="0" sldId="256"/>
            <ac:picMk id="2" creationId="{1F1490E1-CA00-5D6B-47C8-977436023072}"/>
          </ac:picMkLst>
        </pc:picChg>
        <pc:picChg chg="mod">
          <ac:chgData name="Genevieve Carreno" userId="S::gcarreno20@bw.edu::6f0316f5-b452-4d8f-bc5e-b53440e6fd8f" providerId="AD" clId="Web-{2C93EFCC-EFE1-468A-A049-2EB5932D1C36}" dt="2023-10-30T21:22:05.009" v="90" actId="1076"/>
          <ac:picMkLst>
            <pc:docMk/>
            <pc:sldMk cId="0" sldId="256"/>
            <ac:picMk id="68" creationId="{00000000-0000-0000-0000-000000000000}"/>
          </ac:picMkLst>
        </pc:picChg>
      </pc:sldChg>
      <pc:sldChg chg="mod">
        <pc:chgData name="Genevieve Carreno" userId="S::gcarreno20@bw.edu::6f0316f5-b452-4d8f-bc5e-b53440e6fd8f" providerId="AD" clId="Web-{2C93EFCC-EFE1-468A-A049-2EB5932D1C36}" dt="2023-10-30T21:30:05.136" v="91"/>
        <pc:sldMkLst>
          <pc:docMk/>
          <pc:sldMk cId="0" sldId="257"/>
        </pc:sldMkLst>
      </pc:sldChg>
      <pc:sldChg chg="mod">
        <pc:chgData name="Genevieve Carreno" userId="S::gcarreno20@bw.edu::6f0316f5-b452-4d8f-bc5e-b53440e6fd8f" providerId="AD" clId="Web-{2C93EFCC-EFE1-468A-A049-2EB5932D1C36}" dt="2023-10-30T21:30:05.136" v="91"/>
        <pc:sldMkLst>
          <pc:docMk/>
          <pc:sldMk cId="0" sldId="258"/>
        </pc:sldMkLst>
      </pc:sldChg>
      <pc:sldChg chg="mod">
        <pc:chgData name="Genevieve Carreno" userId="S::gcarreno20@bw.edu::6f0316f5-b452-4d8f-bc5e-b53440e6fd8f" providerId="AD" clId="Web-{2C93EFCC-EFE1-468A-A049-2EB5932D1C36}" dt="2023-10-30T21:30:05.136" v="91"/>
        <pc:sldMkLst>
          <pc:docMk/>
          <pc:sldMk cId="0" sldId="271"/>
        </pc:sldMkLst>
      </pc:sldChg>
      <pc:sldChg chg="mod">
        <pc:chgData name="Genevieve Carreno" userId="S::gcarreno20@bw.edu::6f0316f5-b452-4d8f-bc5e-b53440e6fd8f" providerId="AD" clId="Web-{2C93EFCC-EFE1-468A-A049-2EB5932D1C36}" dt="2023-10-30T21:30:05.136" v="91"/>
        <pc:sldMkLst>
          <pc:docMk/>
          <pc:sldMk cId="2934195736" sldId="276"/>
        </pc:sldMkLst>
      </pc:sldChg>
      <pc:sldChg chg="modSp mod">
        <pc:chgData name="Genevieve Carreno" userId="S::gcarreno20@bw.edu::6f0316f5-b452-4d8f-bc5e-b53440e6fd8f" providerId="AD" clId="Web-{2C93EFCC-EFE1-468A-A049-2EB5932D1C36}" dt="2023-10-30T21:30:05.136" v="91"/>
        <pc:sldMkLst>
          <pc:docMk/>
          <pc:sldMk cId="2233914468" sldId="278"/>
        </pc:sldMkLst>
        <pc:spChg chg="mod">
          <ac:chgData name="Genevieve Carreno" userId="S::gcarreno20@bw.edu::6f0316f5-b452-4d8f-bc5e-b53440e6fd8f" providerId="AD" clId="Web-{2C93EFCC-EFE1-468A-A049-2EB5932D1C36}" dt="2023-10-30T21:00:17.722" v="8" actId="20577"/>
          <ac:spMkLst>
            <pc:docMk/>
            <pc:sldMk cId="2233914468" sldId="278"/>
            <ac:spMk id="97" creationId="{00000000-0000-0000-0000-000000000000}"/>
          </ac:spMkLst>
        </pc:spChg>
      </pc:sldChg>
      <pc:sldChg chg="mod">
        <pc:chgData name="Genevieve Carreno" userId="S::gcarreno20@bw.edu::6f0316f5-b452-4d8f-bc5e-b53440e6fd8f" providerId="AD" clId="Web-{2C93EFCC-EFE1-468A-A049-2EB5932D1C36}" dt="2023-10-30T21:30:05.136" v="91"/>
        <pc:sldMkLst>
          <pc:docMk/>
          <pc:sldMk cId="363645530" sldId="283"/>
        </pc:sldMkLst>
      </pc:sldChg>
      <pc:sldChg chg="mod">
        <pc:chgData name="Genevieve Carreno" userId="S::gcarreno20@bw.edu::6f0316f5-b452-4d8f-bc5e-b53440e6fd8f" providerId="AD" clId="Web-{2C93EFCC-EFE1-468A-A049-2EB5932D1C36}" dt="2023-10-30T21:30:05.136" v="91"/>
        <pc:sldMkLst>
          <pc:docMk/>
          <pc:sldMk cId="3531828138" sldId="284"/>
        </pc:sldMkLst>
      </pc:sldChg>
      <pc:sldChg chg="mod">
        <pc:chgData name="Genevieve Carreno" userId="S::gcarreno20@bw.edu::6f0316f5-b452-4d8f-bc5e-b53440e6fd8f" providerId="AD" clId="Web-{2C93EFCC-EFE1-468A-A049-2EB5932D1C36}" dt="2023-10-30T21:30:05.136" v="91"/>
        <pc:sldMkLst>
          <pc:docMk/>
          <pc:sldMk cId="2271064310" sldId="285"/>
        </pc:sldMkLst>
      </pc:sldChg>
      <pc:sldChg chg="mod">
        <pc:chgData name="Genevieve Carreno" userId="S::gcarreno20@bw.edu::6f0316f5-b452-4d8f-bc5e-b53440e6fd8f" providerId="AD" clId="Web-{2C93EFCC-EFE1-468A-A049-2EB5932D1C36}" dt="2023-10-30T21:30:05.136" v="91"/>
        <pc:sldMkLst>
          <pc:docMk/>
          <pc:sldMk cId="2532243226" sldId="286"/>
        </pc:sldMkLst>
      </pc:sldChg>
      <pc:sldChg chg="mod">
        <pc:chgData name="Genevieve Carreno" userId="S::gcarreno20@bw.edu::6f0316f5-b452-4d8f-bc5e-b53440e6fd8f" providerId="AD" clId="Web-{2C93EFCC-EFE1-468A-A049-2EB5932D1C36}" dt="2023-10-30T21:30:05.136" v="91"/>
        <pc:sldMkLst>
          <pc:docMk/>
          <pc:sldMk cId="3433176570" sldId="287"/>
        </pc:sldMkLst>
      </pc:sldChg>
      <pc:sldChg chg="mod">
        <pc:chgData name="Genevieve Carreno" userId="S::gcarreno20@bw.edu::6f0316f5-b452-4d8f-bc5e-b53440e6fd8f" providerId="AD" clId="Web-{2C93EFCC-EFE1-468A-A049-2EB5932D1C36}" dt="2023-10-30T21:30:05.136" v="91"/>
        <pc:sldMkLst>
          <pc:docMk/>
          <pc:sldMk cId="886385815" sldId="288"/>
        </pc:sldMkLst>
      </pc:sldChg>
      <pc:sldChg chg="addSp delSp modSp new mod">
        <pc:chgData name="Genevieve Carreno" userId="S::gcarreno20@bw.edu::6f0316f5-b452-4d8f-bc5e-b53440e6fd8f" providerId="AD" clId="Web-{2C93EFCC-EFE1-468A-A049-2EB5932D1C36}" dt="2023-10-30T21:30:05.136" v="91"/>
        <pc:sldMkLst>
          <pc:docMk/>
          <pc:sldMk cId="826455585" sldId="289"/>
        </pc:sldMkLst>
        <pc:spChg chg="mod">
          <ac:chgData name="Genevieve Carreno" userId="S::gcarreno20@bw.edu::6f0316f5-b452-4d8f-bc5e-b53440e6fd8f" providerId="AD" clId="Web-{2C93EFCC-EFE1-468A-A049-2EB5932D1C36}" dt="2023-10-30T21:03:13.259" v="75" actId="20577"/>
          <ac:spMkLst>
            <pc:docMk/>
            <pc:sldMk cId="826455585" sldId="289"/>
            <ac:spMk id="2" creationId="{7DE78AFC-C9C3-D2B2-9E1B-E7459887F5FD}"/>
          </ac:spMkLst>
        </pc:spChg>
        <pc:picChg chg="add del mod">
          <ac:chgData name="Genevieve Carreno" userId="S::gcarreno20@bw.edu::6f0316f5-b452-4d8f-bc5e-b53440e6fd8f" providerId="AD" clId="Web-{2C93EFCC-EFE1-468A-A049-2EB5932D1C36}" dt="2023-10-30T21:02:40.352" v="66"/>
          <ac:picMkLst>
            <pc:docMk/>
            <pc:sldMk cId="826455585" sldId="289"/>
            <ac:picMk id="3" creationId="{5A024FCF-A11C-54F2-4D38-91ED6D40FC43}"/>
          </ac:picMkLst>
        </pc:picChg>
        <pc:picChg chg="add mod">
          <ac:chgData name="Genevieve Carreno" userId="S::gcarreno20@bw.edu::6f0316f5-b452-4d8f-bc5e-b53440e6fd8f" providerId="AD" clId="Web-{2C93EFCC-EFE1-468A-A049-2EB5932D1C36}" dt="2023-10-30T21:02:34.211" v="63" actId="1076"/>
          <ac:picMkLst>
            <pc:docMk/>
            <pc:sldMk cId="826455585" sldId="289"/>
            <ac:picMk id="4" creationId="{84A3745E-A884-EC0A-1DD4-DB5A3B77C3BD}"/>
          </ac:picMkLst>
        </pc:picChg>
        <pc:picChg chg="add del mod">
          <ac:chgData name="Genevieve Carreno" userId="S::gcarreno20@bw.edu::6f0316f5-b452-4d8f-bc5e-b53440e6fd8f" providerId="AD" clId="Web-{2C93EFCC-EFE1-468A-A049-2EB5932D1C36}" dt="2023-10-30T21:02:42.586" v="67"/>
          <ac:picMkLst>
            <pc:docMk/>
            <pc:sldMk cId="826455585" sldId="289"/>
            <ac:picMk id="5" creationId="{BC45E701-4D43-7A1D-E4E7-38FF9D3EF551}"/>
          </ac:picMkLst>
        </pc:picChg>
        <pc:picChg chg="add mod">
          <ac:chgData name="Genevieve Carreno" userId="S::gcarreno20@bw.edu::6f0316f5-b452-4d8f-bc5e-b53440e6fd8f" providerId="AD" clId="Web-{2C93EFCC-EFE1-468A-A049-2EB5932D1C36}" dt="2023-10-30T21:02:21.586" v="57" actId="1076"/>
          <ac:picMkLst>
            <pc:docMk/>
            <pc:sldMk cId="826455585" sldId="289"/>
            <ac:picMk id="6" creationId="{CBB341CF-CF58-B2F0-D4C7-07AB9741CBEE}"/>
          </ac:picMkLst>
        </pc:picChg>
        <pc:picChg chg="add mod">
          <ac:chgData name="Genevieve Carreno" userId="S::gcarreno20@bw.edu::6f0316f5-b452-4d8f-bc5e-b53440e6fd8f" providerId="AD" clId="Web-{2C93EFCC-EFE1-468A-A049-2EB5932D1C36}" dt="2023-10-30T21:02:24.898" v="58" actId="14100"/>
          <ac:picMkLst>
            <pc:docMk/>
            <pc:sldMk cId="826455585" sldId="289"/>
            <ac:picMk id="7" creationId="{9A3D9DD7-AC6A-65D0-B066-4C6B09EB5177}"/>
          </ac:picMkLst>
        </pc:picChg>
        <pc:picChg chg="add mod">
          <ac:chgData name="Genevieve Carreno" userId="S::gcarreno20@bw.edu::6f0316f5-b452-4d8f-bc5e-b53440e6fd8f" providerId="AD" clId="Web-{2C93EFCC-EFE1-468A-A049-2EB5932D1C36}" dt="2023-10-30T21:02:59.790" v="72" actId="14100"/>
          <ac:picMkLst>
            <pc:docMk/>
            <pc:sldMk cId="826455585" sldId="289"/>
            <ac:picMk id="8" creationId="{6AE7BCD6-2ABC-2B3E-A54C-25B9DC4E2656}"/>
          </ac:picMkLst>
        </pc:picChg>
        <pc:picChg chg="add mod">
          <ac:chgData name="Genevieve Carreno" userId="S::gcarreno20@bw.edu::6f0316f5-b452-4d8f-bc5e-b53440e6fd8f" providerId="AD" clId="Web-{2C93EFCC-EFE1-468A-A049-2EB5932D1C36}" dt="2023-10-30T21:03:03.822" v="74" actId="1076"/>
          <ac:picMkLst>
            <pc:docMk/>
            <pc:sldMk cId="826455585" sldId="289"/>
            <ac:picMk id="9" creationId="{C8F29540-2F10-C456-8C42-6856D0EB866B}"/>
          </ac:picMkLst>
        </pc:picChg>
      </pc:sldChg>
      <pc:sldMasterChg chg="mod setBg modSldLayout">
        <pc:chgData name="Genevieve Carreno" userId="S::gcarreno20@bw.edu::6f0316f5-b452-4d8f-bc5e-b53440e6fd8f" providerId="AD" clId="Web-{2C93EFCC-EFE1-468A-A049-2EB5932D1C36}" dt="2023-10-30T21:30:05.136" v="91"/>
        <pc:sldMasterMkLst>
          <pc:docMk/>
          <pc:sldMasterMk cId="0" sldId="2147483659"/>
        </pc:sldMasterMkLst>
        <pc:sldLayoutChg chg="mod">
          <pc:chgData name="Genevieve Carreno" userId="S::gcarreno20@bw.edu::6f0316f5-b452-4d8f-bc5e-b53440e6fd8f" providerId="AD" clId="Web-{2C93EFCC-EFE1-468A-A049-2EB5932D1C36}" dt="2023-10-30T21:30:05.136" v="91"/>
          <pc:sldLayoutMkLst>
            <pc:docMk/>
            <pc:sldMasterMk cId="0" sldId="2147483659"/>
            <pc:sldLayoutMk cId="0" sldId="2147483648"/>
          </pc:sldLayoutMkLst>
        </pc:sldLayoutChg>
        <pc:sldLayoutChg chg="mod">
          <pc:chgData name="Genevieve Carreno" userId="S::gcarreno20@bw.edu::6f0316f5-b452-4d8f-bc5e-b53440e6fd8f" providerId="AD" clId="Web-{2C93EFCC-EFE1-468A-A049-2EB5932D1C36}" dt="2023-10-30T21:30:05.136" v="91"/>
          <pc:sldLayoutMkLst>
            <pc:docMk/>
            <pc:sldMasterMk cId="0" sldId="2147483659"/>
            <pc:sldLayoutMk cId="0" sldId="2147483649"/>
          </pc:sldLayoutMkLst>
        </pc:sldLayoutChg>
        <pc:sldLayoutChg chg="mod">
          <pc:chgData name="Genevieve Carreno" userId="S::gcarreno20@bw.edu::6f0316f5-b452-4d8f-bc5e-b53440e6fd8f" providerId="AD" clId="Web-{2C93EFCC-EFE1-468A-A049-2EB5932D1C36}" dt="2023-10-30T21:30:05.136" v="91"/>
          <pc:sldLayoutMkLst>
            <pc:docMk/>
            <pc:sldMasterMk cId="0" sldId="2147483659"/>
            <pc:sldLayoutMk cId="0" sldId="2147483650"/>
          </pc:sldLayoutMkLst>
        </pc:sldLayoutChg>
        <pc:sldLayoutChg chg="mod">
          <pc:chgData name="Genevieve Carreno" userId="S::gcarreno20@bw.edu::6f0316f5-b452-4d8f-bc5e-b53440e6fd8f" providerId="AD" clId="Web-{2C93EFCC-EFE1-468A-A049-2EB5932D1C36}" dt="2023-10-30T21:30:05.136" v="91"/>
          <pc:sldLayoutMkLst>
            <pc:docMk/>
            <pc:sldMasterMk cId="0" sldId="2147483659"/>
            <pc:sldLayoutMk cId="0" sldId="2147483651"/>
          </pc:sldLayoutMkLst>
        </pc:sldLayoutChg>
        <pc:sldLayoutChg chg="mod">
          <pc:chgData name="Genevieve Carreno" userId="S::gcarreno20@bw.edu::6f0316f5-b452-4d8f-bc5e-b53440e6fd8f" providerId="AD" clId="Web-{2C93EFCC-EFE1-468A-A049-2EB5932D1C36}" dt="2023-10-30T21:30:05.136" v="91"/>
          <pc:sldLayoutMkLst>
            <pc:docMk/>
            <pc:sldMasterMk cId="0" sldId="2147483659"/>
            <pc:sldLayoutMk cId="0" sldId="2147483652"/>
          </pc:sldLayoutMkLst>
        </pc:sldLayoutChg>
        <pc:sldLayoutChg chg="mod">
          <pc:chgData name="Genevieve Carreno" userId="S::gcarreno20@bw.edu::6f0316f5-b452-4d8f-bc5e-b53440e6fd8f" providerId="AD" clId="Web-{2C93EFCC-EFE1-468A-A049-2EB5932D1C36}" dt="2023-10-30T21:30:05.136" v="91"/>
          <pc:sldLayoutMkLst>
            <pc:docMk/>
            <pc:sldMasterMk cId="0" sldId="2147483659"/>
            <pc:sldLayoutMk cId="0" sldId="2147483653"/>
          </pc:sldLayoutMkLst>
        </pc:sldLayoutChg>
        <pc:sldLayoutChg chg="mod">
          <pc:chgData name="Genevieve Carreno" userId="S::gcarreno20@bw.edu::6f0316f5-b452-4d8f-bc5e-b53440e6fd8f" providerId="AD" clId="Web-{2C93EFCC-EFE1-468A-A049-2EB5932D1C36}" dt="2023-10-30T21:30:05.136" v="91"/>
          <pc:sldLayoutMkLst>
            <pc:docMk/>
            <pc:sldMasterMk cId="0" sldId="2147483659"/>
            <pc:sldLayoutMk cId="0" sldId="2147483654"/>
          </pc:sldLayoutMkLst>
        </pc:sldLayoutChg>
        <pc:sldLayoutChg chg="mod">
          <pc:chgData name="Genevieve Carreno" userId="S::gcarreno20@bw.edu::6f0316f5-b452-4d8f-bc5e-b53440e6fd8f" providerId="AD" clId="Web-{2C93EFCC-EFE1-468A-A049-2EB5932D1C36}" dt="2023-10-30T21:30:05.136" v="91"/>
          <pc:sldLayoutMkLst>
            <pc:docMk/>
            <pc:sldMasterMk cId="0" sldId="2147483659"/>
            <pc:sldLayoutMk cId="0" sldId="2147483655"/>
          </pc:sldLayoutMkLst>
        </pc:sldLayoutChg>
        <pc:sldLayoutChg chg="mod">
          <pc:chgData name="Genevieve Carreno" userId="S::gcarreno20@bw.edu::6f0316f5-b452-4d8f-bc5e-b53440e6fd8f" providerId="AD" clId="Web-{2C93EFCC-EFE1-468A-A049-2EB5932D1C36}" dt="2023-10-30T21:30:05.136" v="91"/>
          <pc:sldLayoutMkLst>
            <pc:docMk/>
            <pc:sldMasterMk cId="0" sldId="2147483659"/>
            <pc:sldLayoutMk cId="0" sldId="2147483656"/>
          </pc:sldLayoutMkLst>
        </pc:sldLayoutChg>
        <pc:sldLayoutChg chg="mod">
          <pc:chgData name="Genevieve Carreno" userId="S::gcarreno20@bw.edu::6f0316f5-b452-4d8f-bc5e-b53440e6fd8f" providerId="AD" clId="Web-{2C93EFCC-EFE1-468A-A049-2EB5932D1C36}" dt="2023-10-30T21:30:05.136" v="91"/>
          <pc:sldLayoutMkLst>
            <pc:docMk/>
            <pc:sldMasterMk cId="0" sldId="2147483659"/>
            <pc:sldLayoutMk cId="0" sldId="2147483657"/>
          </pc:sldLayoutMkLst>
        </pc:sldLayoutChg>
        <pc:sldLayoutChg chg="mod">
          <pc:chgData name="Genevieve Carreno" userId="S::gcarreno20@bw.edu::6f0316f5-b452-4d8f-bc5e-b53440e6fd8f" providerId="AD" clId="Web-{2C93EFCC-EFE1-468A-A049-2EB5932D1C36}" dt="2023-10-30T21:30:05.136" v="91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  <pc:docChgLst>
    <pc:chgData name="Genevieve Carreno" userId="S::gcarreno20@bw.edu::6f0316f5-b452-4d8f-bc5e-b53440e6fd8f" providerId="AD" clId="Web-{03137E15-E549-48B3-BF18-A9F1E125DC63}"/>
    <pc:docChg chg="modSld">
      <pc:chgData name="Genevieve Carreno" userId="S::gcarreno20@bw.edu::6f0316f5-b452-4d8f-bc5e-b53440e6fd8f" providerId="AD" clId="Web-{03137E15-E549-48B3-BF18-A9F1E125DC63}" dt="2023-10-10T21:50:15.502" v="6" actId="20577"/>
      <pc:docMkLst>
        <pc:docMk/>
      </pc:docMkLst>
      <pc:sldChg chg="modSp">
        <pc:chgData name="Genevieve Carreno" userId="S::gcarreno20@bw.edu::6f0316f5-b452-4d8f-bc5e-b53440e6fd8f" providerId="AD" clId="Web-{03137E15-E549-48B3-BF18-A9F1E125DC63}" dt="2023-10-10T21:50:15.502" v="6" actId="20577"/>
        <pc:sldMkLst>
          <pc:docMk/>
          <pc:sldMk cId="2934195736" sldId="276"/>
        </pc:sldMkLst>
        <pc:spChg chg="mod">
          <ac:chgData name="Genevieve Carreno" userId="S::gcarreno20@bw.edu::6f0316f5-b452-4d8f-bc5e-b53440e6fd8f" providerId="AD" clId="Web-{03137E15-E549-48B3-BF18-A9F1E125DC63}" dt="2023-10-10T21:50:15.502" v="6" actId="20577"/>
          <ac:spMkLst>
            <pc:docMk/>
            <pc:sldMk cId="2934195736" sldId="276"/>
            <ac:spMk id="6" creationId="{6129B20E-B5D3-108B-7731-B1AF51C549C6}"/>
          </ac:spMkLst>
        </pc:spChg>
      </pc:sldChg>
      <pc:sldChg chg="modSp">
        <pc:chgData name="Genevieve Carreno" userId="S::gcarreno20@bw.edu::6f0316f5-b452-4d8f-bc5e-b53440e6fd8f" providerId="AD" clId="Web-{03137E15-E549-48B3-BF18-A9F1E125DC63}" dt="2023-10-10T21:25:13.470" v="0" actId="20577"/>
        <pc:sldMkLst>
          <pc:docMk/>
          <pc:sldMk cId="727291487" sldId="292"/>
        </pc:sldMkLst>
        <pc:spChg chg="mod">
          <ac:chgData name="Genevieve Carreno" userId="S::gcarreno20@bw.edu::6f0316f5-b452-4d8f-bc5e-b53440e6fd8f" providerId="AD" clId="Web-{03137E15-E549-48B3-BF18-A9F1E125DC63}" dt="2023-10-10T21:25:13.470" v="0" actId="20577"/>
          <ac:spMkLst>
            <pc:docMk/>
            <pc:sldMk cId="727291487" sldId="292"/>
            <ac:spMk id="3" creationId="{20FF90B8-C533-C64E-9B13-316EA1965005}"/>
          </ac:spMkLst>
        </pc:spChg>
      </pc:sldChg>
    </pc:docChg>
  </pc:docChgLst>
  <pc:docChgLst>
    <pc:chgData name="Genevieve Carreno" userId="S::gcarreno20@bw.edu::6f0316f5-b452-4d8f-bc5e-b53440e6fd8f" providerId="AD" clId="Web-{3AB18916-667B-439D-A9EB-7E297FCBABB9}"/>
    <pc:docChg chg="addSld modSld">
      <pc:chgData name="Genevieve Carreno" userId="S::gcarreno20@bw.edu::6f0316f5-b452-4d8f-bc5e-b53440e6fd8f" providerId="AD" clId="Web-{3AB18916-667B-439D-A9EB-7E297FCBABB9}" dt="2023-09-12T15:15:13.110" v="279" actId="20577"/>
      <pc:docMkLst>
        <pc:docMk/>
      </pc:docMkLst>
      <pc:sldChg chg="modSp">
        <pc:chgData name="Genevieve Carreno" userId="S::gcarreno20@bw.edu::6f0316f5-b452-4d8f-bc5e-b53440e6fd8f" providerId="AD" clId="Web-{3AB18916-667B-439D-A9EB-7E297FCBABB9}" dt="2023-09-12T15:11:00.620" v="189" actId="1076"/>
        <pc:sldMkLst>
          <pc:docMk/>
          <pc:sldMk cId="0" sldId="261"/>
        </pc:sldMkLst>
        <pc:spChg chg="mod">
          <ac:chgData name="Genevieve Carreno" userId="S::gcarreno20@bw.edu::6f0316f5-b452-4d8f-bc5e-b53440e6fd8f" providerId="AD" clId="Web-{3AB18916-667B-439D-A9EB-7E297FCBABB9}" dt="2023-09-12T15:11:00.620" v="189" actId="1076"/>
          <ac:spMkLst>
            <pc:docMk/>
            <pc:sldMk cId="0" sldId="261"/>
            <ac:spMk id="5" creationId="{FC918518-4995-8993-48CD-71F988494467}"/>
          </ac:spMkLst>
        </pc:spChg>
      </pc:sldChg>
      <pc:sldChg chg="modSp">
        <pc:chgData name="Genevieve Carreno" userId="S::gcarreno20@bw.edu::6f0316f5-b452-4d8f-bc5e-b53440e6fd8f" providerId="AD" clId="Web-{3AB18916-667B-439D-A9EB-7E297FCBABB9}" dt="2023-09-12T14:56:43.615" v="5" actId="20577"/>
        <pc:sldMkLst>
          <pc:docMk/>
          <pc:sldMk cId="0" sldId="268"/>
        </pc:sldMkLst>
        <pc:spChg chg="mod">
          <ac:chgData name="Genevieve Carreno" userId="S::gcarreno20@bw.edu::6f0316f5-b452-4d8f-bc5e-b53440e6fd8f" providerId="AD" clId="Web-{3AB18916-667B-439D-A9EB-7E297FCBABB9}" dt="2023-09-12T14:56:43.615" v="5" actId="20577"/>
          <ac:spMkLst>
            <pc:docMk/>
            <pc:sldMk cId="0" sldId="268"/>
            <ac:spMk id="162" creationId="{00000000-0000-0000-0000-000000000000}"/>
          </ac:spMkLst>
        </pc:spChg>
      </pc:sldChg>
      <pc:sldChg chg="delSp modSp">
        <pc:chgData name="Genevieve Carreno" userId="S::gcarreno20@bw.edu::6f0316f5-b452-4d8f-bc5e-b53440e6fd8f" providerId="AD" clId="Web-{3AB18916-667B-439D-A9EB-7E297FCBABB9}" dt="2023-09-12T15:14:11.781" v="256" actId="1076"/>
        <pc:sldMkLst>
          <pc:docMk/>
          <pc:sldMk cId="0" sldId="270"/>
        </pc:sldMkLst>
        <pc:picChg chg="del">
          <ac:chgData name="Genevieve Carreno" userId="S::gcarreno20@bw.edu::6f0316f5-b452-4d8f-bc5e-b53440e6fd8f" providerId="AD" clId="Web-{3AB18916-667B-439D-A9EB-7E297FCBABB9}" dt="2023-09-12T15:14:04.655" v="254"/>
          <ac:picMkLst>
            <pc:docMk/>
            <pc:sldMk cId="0" sldId="270"/>
            <ac:picMk id="2" creationId="{EB1E4490-82BE-0FA2-581F-49AF882166CB}"/>
          </ac:picMkLst>
        </pc:picChg>
        <pc:picChg chg="mod">
          <ac:chgData name="Genevieve Carreno" userId="S::gcarreno20@bw.edu::6f0316f5-b452-4d8f-bc5e-b53440e6fd8f" providerId="AD" clId="Web-{3AB18916-667B-439D-A9EB-7E297FCBABB9}" dt="2023-09-12T15:14:11.781" v="256" actId="1076"/>
          <ac:picMkLst>
            <pc:docMk/>
            <pc:sldMk cId="0" sldId="270"/>
            <ac:picMk id="4" creationId="{748B23BF-D342-A524-A66C-2B4CB1F5C234}"/>
          </ac:picMkLst>
        </pc:picChg>
        <pc:picChg chg="mod">
          <ac:chgData name="Genevieve Carreno" userId="S::gcarreno20@bw.edu::6f0316f5-b452-4d8f-bc5e-b53440e6fd8f" providerId="AD" clId="Web-{3AB18916-667B-439D-A9EB-7E297FCBABB9}" dt="2023-09-12T15:14:11.765" v="255" actId="1076"/>
          <ac:picMkLst>
            <pc:docMk/>
            <pc:sldMk cId="0" sldId="270"/>
            <ac:picMk id="178" creationId="{00000000-0000-0000-0000-000000000000}"/>
          </ac:picMkLst>
        </pc:picChg>
      </pc:sldChg>
      <pc:sldChg chg="modSp">
        <pc:chgData name="Genevieve Carreno" userId="S::gcarreno20@bw.edu::6f0316f5-b452-4d8f-bc5e-b53440e6fd8f" providerId="AD" clId="Web-{3AB18916-667B-439D-A9EB-7E297FCBABB9}" dt="2023-09-12T15:15:13.110" v="279" actId="20577"/>
        <pc:sldMkLst>
          <pc:docMk/>
          <pc:sldMk cId="2934195736" sldId="276"/>
        </pc:sldMkLst>
        <pc:spChg chg="mod">
          <ac:chgData name="Genevieve Carreno" userId="S::gcarreno20@bw.edu::6f0316f5-b452-4d8f-bc5e-b53440e6fd8f" providerId="AD" clId="Web-{3AB18916-667B-439D-A9EB-7E297FCBABB9}" dt="2023-09-12T15:15:13.110" v="279" actId="20577"/>
          <ac:spMkLst>
            <pc:docMk/>
            <pc:sldMk cId="2934195736" sldId="276"/>
            <ac:spMk id="97" creationId="{00000000-0000-0000-0000-000000000000}"/>
          </ac:spMkLst>
        </pc:spChg>
      </pc:sldChg>
      <pc:sldChg chg="modSp add replId">
        <pc:chgData name="Genevieve Carreno" userId="S::gcarreno20@bw.edu::6f0316f5-b452-4d8f-bc5e-b53440e6fd8f" providerId="AD" clId="Web-{3AB18916-667B-439D-A9EB-7E297FCBABB9}" dt="2023-09-12T15:12:53.857" v="253" actId="1076"/>
        <pc:sldMkLst>
          <pc:docMk/>
          <pc:sldMk cId="876948359" sldId="283"/>
        </pc:sldMkLst>
        <pc:spChg chg="mod">
          <ac:chgData name="Genevieve Carreno" userId="S::gcarreno20@bw.edu::6f0316f5-b452-4d8f-bc5e-b53440e6fd8f" providerId="AD" clId="Web-{3AB18916-667B-439D-A9EB-7E297FCBABB9}" dt="2023-09-12T15:12:53.857" v="253" actId="1076"/>
          <ac:spMkLst>
            <pc:docMk/>
            <pc:sldMk cId="876948359" sldId="283"/>
            <ac:spMk id="5" creationId="{FC918518-4995-8993-48CD-71F988494467}"/>
          </ac:spMkLst>
        </pc:spChg>
        <pc:spChg chg="mod">
          <ac:chgData name="Genevieve Carreno" userId="S::gcarreno20@bw.edu::6f0316f5-b452-4d8f-bc5e-b53440e6fd8f" providerId="AD" clId="Web-{3AB18916-667B-439D-A9EB-7E297FCBABB9}" dt="2023-09-12T15:04:47.064" v="85" actId="20577"/>
          <ac:spMkLst>
            <pc:docMk/>
            <pc:sldMk cId="876948359" sldId="283"/>
            <ac:spMk id="103" creationId="{00000000-0000-0000-0000-000000000000}"/>
          </ac:spMkLst>
        </pc:spChg>
      </pc:sldChg>
    </pc:docChg>
  </pc:docChgLst>
  <pc:docChgLst>
    <pc:chgData name="Alyssa Guzman" userId="S::aguzman20@bw.edu::c62e9082-ce99-420e-ac5d-d5b2a16f269e" providerId="AD" clId="Web-{EA561C03-962A-4413-AD8E-0E5CD1D84CDC}"/>
    <pc:docChg chg="modSld">
      <pc:chgData name="Alyssa Guzman" userId="S::aguzman20@bw.edu::c62e9082-ce99-420e-ac5d-d5b2a16f269e" providerId="AD" clId="Web-{EA561C03-962A-4413-AD8E-0E5CD1D84CDC}" dt="2023-10-10T14:02:34.778" v="10" actId="20577"/>
      <pc:docMkLst>
        <pc:docMk/>
      </pc:docMkLst>
      <pc:sldChg chg="modSp">
        <pc:chgData name="Alyssa Guzman" userId="S::aguzman20@bw.edu::c62e9082-ce99-420e-ac5d-d5b2a16f269e" providerId="AD" clId="Web-{EA561C03-962A-4413-AD8E-0E5CD1D84CDC}" dt="2023-10-10T14:02:34.778" v="10" actId="20577"/>
        <pc:sldMkLst>
          <pc:docMk/>
          <pc:sldMk cId="3531828138" sldId="284"/>
        </pc:sldMkLst>
        <pc:spChg chg="mod">
          <ac:chgData name="Alyssa Guzman" userId="S::aguzman20@bw.edu::c62e9082-ce99-420e-ac5d-d5b2a16f269e" providerId="AD" clId="Web-{EA561C03-962A-4413-AD8E-0E5CD1D84CDC}" dt="2023-10-10T14:02:34.778" v="10" actId="20577"/>
          <ac:spMkLst>
            <pc:docMk/>
            <pc:sldMk cId="3531828138" sldId="284"/>
            <ac:spMk id="169" creationId="{00000000-0000-0000-0000-000000000000}"/>
          </ac:spMkLst>
        </pc:spChg>
      </pc:sldChg>
    </pc:docChg>
  </pc:docChgLst>
  <pc:docChgLst>
    <pc:chgData name="Genevieve Carreno" userId="S::gcarreno20@bw.edu::6f0316f5-b452-4d8f-bc5e-b53440e6fd8f" providerId="AD" clId="Web-{2C8079D1-AF0A-41F4-ACEF-D45F9E6516B6}"/>
    <pc:docChg chg="delSld modSld">
      <pc:chgData name="Genevieve Carreno" userId="S::gcarreno20@bw.edu::6f0316f5-b452-4d8f-bc5e-b53440e6fd8f" providerId="AD" clId="Web-{2C8079D1-AF0A-41F4-ACEF-D45F9E6516B6}" dt="2023-10-08T20:24:40.864" v="3"/>
      <pc:docMkLst>
        <pc:docMk/>
      </pc:docMkLst>
      <pc:sldChg chg="modSp">
        <pc:chgData name="Genevieve Carreno" userId="S::gcarreno20@bw.edu::6f0316f5-b452-4d8f-bc5e-b53440e6fd8f" providerId="AD" clId="Web-{2C8079D1-AF0A-41F4-ACEF-D45F9E6516B6}" dt="2023-10-08T20:24:36.832" v="2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2C8079D1-AF0A-41F4-ACEF-D45F9E6516B6}" dt="2023-10-08T20:24:36.832" v="2" actId="20577"/>
          <ac:spMkLst>
            <pc:docMk/>
            <pc:sldMk cId="0" sldId="256"/>
            <ac:spMk id="67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2C8079D1-AF0A-41F4-ACEF-D45F9E6516B6}" dt="2023-10-08T20:24:40.864" v="3"/>
        <pc:sldMkLst>
          <pc:docMk/>
          <pc:sldMk cId="0" sldId="261"/>
        </pc:sldMkLst>
      </pc:sldChg>
    </pc:docChg>
  </pc:docChgLst>
  <pc:docChgLst>
    <pc:chgData name="Marc West" userId="S::mwest@bw.edu::9e995566-9eba-4cca-859c-4e0a2e367973" providerId="AD" clId="Web-{3DDB5268-09E4-4CD4-AB07-083DC209425E}"/>
    <pc:docChg chg="modSld">
      <pc:chgData name="Marc West" userId="S::mwest@bw.edu::9e995566-9eba-4cca-859c-4e0a2e367973" providerId="AD" clId="Web-{3DDB5268-09E4-4CD4-AB07-083DC209425E}" dt="2023-10-30T21:03:29.472" v="14"/>
      <pc:docMkLst>
        <pc:docMk/>
      </pc:docMkLst>
      <pc:sldChg chg="addSp delSp modSp">
        <pc:chgData name="Marc West" userId="S::mwest@bw.edu::9e995566-9eba-4cca-859c-4e0a2e367973" providerId="AD" clId="Web-{3DDB5268-09E4-4CD4-AB07-083DC209425E}" dt="2023-10-30T21:03:29.472" v="14"/>
        <pc:sldMkLst>
          <pc:docMk/>
          <pc:sldMk cId="0" sldId="256"/>
        </pc:sldMkLst>
        <pc:picChg chg="add del mod">
          <ac:chgData name="Marc West" userId="S::mwest@bw.edu::9e995566-9eba-4cca-859c-4e0a2e367973" providerId="AD" clId="Web-{3DDB5268-09E4-4CD4-AB07-083DC209425E}" dt="2023-10-30T21:01:40.735" v="2"/>
          <ac:picMkLst>
            <pc:docMk/>
            <pc:sldMk cId="0" sldId="256"/>
            <ac:picMk id="2" creationId="{DE93B585-FE2C-90DA-752A-13367E4E8CC3}"/>
          </ac:picMkLst>
        </pc:picChg>
        <pc:picChg chg="add del mod">
          <ac:chgData name="Marc West" userId="S::mwest@bw.edu::9e995566-9eba-4cca-859c-4e0a2e367973" providerId="AD" clId="Web-{3DDB5268-09E4-4CD4-AB07-083DC209425E}" dt="2023-10-30T21:02:26.158" v="8"/>
          <ac:picMkLst>
            <pc:docMk/>
            <pc:sldMk cId="0" sldId="256"/>
            <ac:picMk id="3" creationId="{1D1CF4FB-935A-A39D-D041-D8DF66BE7E32}"/>
          </ac:picMkLst>
        </pc:picChg>
        <pc:picChg chg="add del mod modCrop">
          <ac:chgData name="Marc West" userId="S::mwest@bw.edu::9e995566-9eba-4cca-859c-4e0a2e367973" providerId="AD" clId="Web-{3DDB5268-09E4-4CD4-AB07-083DC209425E}" dt="2023-10-30T21:03:29.472" v="14"/>
          <ac:picMkLst>
            <pc:docMk/>
            <pc:sldMk cId="0" sldId="256"/>
            <ac:picMk id="4" creationId="{3FAA0865-D54F-6074-478A-51F9DA64C250}"/>
          </ac:picMkLst>
        </pc:picChg>
      </pc:sldChg>
    </pc:docChg>
  </pc:docChgLst>
  <pc:docChgLst>
    <pc:chgData name="Nick Westover" userId="S::nwestove20@bw.edu::cc41c86f-6c4b-43aa-9b0f-09921c15effe" providerId="AD" clId="Web-{C1F181FF-CCA1-4EC2-876E-DC8BC0C6EB21}"/>
    <pc:docChg chg="modSld">
      <pc:chgData name="Nick Westover" userId="S::nwestove20@bw.edu::cc41c86f-6c4b-43aa-9b0f-09921c15effe" providerId="AD" clId="Web-{C1F181FF-CCA1-4EC2-876E-DC8BC0C6EB21}" dt="2023-09-13T23:10:38.881" v="33" actId="20577"/>
      <pc:docMkLst>
        <pc:docMk/>
      </pc:docMkLst>
      <pc:sldChg chg="modSp">
        <pc:chgData name="Nick Westover" userId="S::nwestove20@bw.edu::cc41c86f-6c4b-43aa-9b0f-09921c15effe" providerId="AD" clId="Web-{C1F181FF-CCA1-4EC2-876E-DC8BC0C6EB21}" dt="2023-09-13T23:10:38.881" v="33" actId="20577"/>
        <pc:sldMkLst>
          <pc:docMk/>
          <pc:sldMk cId="0" sldId="265"/>
        </pc:sldMkLst>
        <pc:spChg chg="mod">
          <ac:chgData name="Nick Westover" userId="S::nwestove20@bw.edu::cc41c86f-6c4b-43aa-9b0f-09921c15effe" providerId="AD" clId="Web-{C1F181FF-CCA1-4EC2-876E-DC8BC0C6EB21}" dt="2023-09-13T23:10:38.881" v="33" actId="20577"/>
          <ac:spMkLst>
            <pc:docMk/>
            <pc:sldMk cId="0" sldId="265"/>
            <ac:spMk id="135" creationId="{00000000-0000-0000-0000-000000000000}"/>
          </ac:spMkLst>
        </pc:spChg>
      </pc:sldChg>
    </pc:docChg>
  </pc:docChgLst>
  <pc:docChgLst>
    <pc:chgData name="Genevieve Carreno" userId="S::gcarreno20@bw.edu::6f0316f5-b452-4d8f-bc5e-b53440e6fd8f" providerId="AD" clId="Web-{A2E7F8D2-60D0-42B3-B2FB-74EDF3938AF6}"/>
    <pc:docChg chg="modSld">
      <pc:chgData name="Genevieve Carreno" userId="S::gcarreno20@bw.edu::6f0316f5-b452-4d8f-bc5e-b53440e6fd8f" providerId="AD" clId="Web-{A2E7F8D2-60D0-42B3-B2FB-74EDF3938AF6}" dt="2023-10-08T20:55:41.343" v="181" actId="20577"/>
      <pc:docMkLst>
        <pc:docMk/>
      </pc:docMkLst>
      <pc:sldChg chg="modSp">
        <pc:chgData name="Genevieve Carreno" userId="S::gcarreno20@bw.edu::6f0316f5-b452-4d8f-bc5e-b53440e6fd8f" providerId="AD" clId="Web-{A2E7F8D2-60D0-42B3-B2FB-74EDF3938AF6}" dt="2023-10-08T20:55:41.343" v="181" actId="20577"/>
        <pc:sldMkLst>
          <pc:docMk/>
          <pc:sldMk cId="2934195736" sldId="276"/>
        </pc:sldMkLst>
        <pc:spChg chg="mod">
          <ac:chgData name="Genevieve Carreno" userId="S::gcarreno20@bw.edu::6f0316f5-b452-4d8f-bc5e-b53440e6fd8f" providerId="AD" clId="Web-{A2E7F8D2-60D0-42B3-B2FB-74EDF3938AF6}" dt="2023-10-08T20:55:41.343" v="181" actId="20577"/>
          <ac:spMkLst>
            <pc:docMk/>
            <pc:sldMk cId="2934195736" sldId="276"/>
            <ac:spMk id="97" creationId="{00000000-0000-0000-0000-000000000000}"/>
          </ac:spMkLst>
        </pc:spChg>
      </pc:sldChg>
      <pc:sldChg chg="addSp delSp modSp">
        <pc:chgData name="Genevieve Carreno" userId="S::gcarreno20@bw.edu::6f0316f5-b452-4d8f-bc5e-b53440e6fd8f" providerId="AD" clId="Web-{A2E7F8D2-60D0-42B3-B2FB-74EDF3938AF6}" dt="2023-10-08T20:55:27.937" v="179" actId="20577"/>
        <pc:sldMkLst>
          <pc:docMk/>
          <pc:sldMk cId="1272254901" sldId="282"/>
        </pc:sldMkLst>
        <pc:spChg chg="del mod">
          <ac:chgData name="Genevieve Carreno" userId="S::gcarreno20@bw.edu::6f0316f5-b452-4d8f-bc5e-b53440e6fd8f" providerId="AD" clId="Web-{A2E7F8D2-60D0-42B3-B2FB-74EDF3938AF6}" dt="2023-10-08T20:53:58.621" v="153"/>
          <ac:spMkLst>
            <pc:docMk/>
            <pc:sldMk cId="1272254901" sldId="282"/>
            <ac:spMk id="5" creationId="{B9270CBC-95C9-505E-2338-515AFE2D61FD}"/>
          </ac:spMkLst>
        </pc:spChg>
        <pc:spChg chg="add mod">
          <ac:chgData name="Genevieve Carreno" userId="S::gcarreno20@bw.edu::6f0316f5-b452-4d8f-bc5e-b53440e6fd8f" providerId="AD" clId="Web-{A2E7F8D2-60D0-42B3-B2FB-74EDF3938AF6}" dt="2023-10-08T20:55:27.937" v="179" actId="20577"/>
          <ac:spMkLst>
            <pc:docMk/>
            <pc:sldMk cId="1272254901" sldId="282"/>
            <ac:spMk id="6" creationId="{B78D8C85-9A20-EF72-E6D7-168676FE8154}"/>
          </ac:spMkLst>
        </pc:spChg>
        <pc:picChg chg="mod">
          <ac:chgData name="Genevieve Carreno" userId="S::gcarreno20@bw.edu::6f0316f5-b452-4d8f-bc5e-b53440e6fd8f" providerId="AD" clId="Web-{A2E7F8D2-60D0-42B3-B2FB-74EDF3938AF6}" dt="2023-10-08T20:52:59.978" v="129" actId="1076"/>
          <ac:picMkLst>
            <pc:docMk/>
            <pc:sldMk cId="1272254901" sldId="282"/>
            <ac:picMk id="2" creationId="{2530B994-EB6D-8B0E-A6C4-83273A020763}"/>
          </ac:picMkLst>
        </pc:picChg>
      </pc:sldChg>
      <pc:sldChg chg="modSp">
        <pc:chgData name="Genevieve Carreno" userId="S::gcarreno20@bw.edu::6f0316f5-b452-4d8f-bc5e-b53440e6fd8f" providerId="AD" clId="Web-{A2E7F8D2-60D0-42B3-B2FB-74EDF3938AF6}" dt="2023-10-08T20:52:56.415" v="128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A2E7F8D2-60D0-42B3-B2FB-74EDF3938AF6}" dt="2023-10-08T20:52:56.415" v="128" actId="20577"/>
          <ac:spMkLst>
            <pc:docMk/>
            <pc:sldMk cId="363645530" sldId="283"/>
            <ac:spMk id="176" creationId="{00000000-0000-0000-0000-000000000000}"/>
          </ac:spMkLst>
        </pc:spChg>
      </pc:sldChg>
      <pc:sldChg chg="addSp delSp modSp">
        <pc:chgData name="Genevieve Carreno" userId="S::gcarreno20@bw.edu::6f0316f5-b452-4d8f-bc5e-b53440e6fd8f" providerId="AD" clId="Web-{A2E7F8D2-60D0-42B3-B2FB-74EDF3938AF6}" dt="2023-10-08T20:52:04.804" v="71" actId="20577"/>
        <pc:sldMkLst>
          <pc:docMk/>
          <pc:sldMk cId="2532243226" sldId="286"/>
        </pc:sldMkLst>
        <pc:spChg chg="add mod">
          <ac:chgData name="Genevieve Carreno" userId="S::gcarreno20@bw.edu::6f0316f5-b452-4d8f-bc5e-b53440e6fd8f" providerId="AD" clId="Web-{A2E7F8D2-60D0-42B3-B2FB-74EDF3938AF6}" dt="2023-10-08T20:52:04.804" v="71" actId="20577"/>
          <ac:spMkLst>
            <pc:docMk/>
            <pc:sldMk cId="2532243226" sldId="286"/>
            <ac:spMk id="4" creationId="{076CBF5C-9C5B-E0B6-E7D4-04CC98BD272B}"/>
          </ac:spMkLst>
        </pc:spChg>
        <pc:spChg chg="del mod">
          <ac:chgData name="Genevieve Carreno" userId="S::gcarreno20@bw.edu::6f0316f5-b452-4d8f-bc5e-b53440e6fd8f" providerId="AD" clId="Web-{A2E7F8D2-60D0-42B3-B2FB-74EDF3938AF6}" dt="2023-10-08T20:50:17.128" v="26"/>
          <ac:spMkLst>
            <pc:docMk/>
            <pc:sldMk cId="2532243226" sldId="286"/>
            <ac:spMk id="135" creationId="{00000000-0000-0000-0000-000000000000}"/>
          </ac:spMkLst>
        </pc:spChg>
      </pc:sldChg>
    </pc:docChg>
  </pc:docChgLst>
  <pc:docChgLst>
    <pc:chgData name="Alyssa Guzman" userId="S::aguzman20@bw.edu::c62e9082-ce99-420e-ac5d-d5b2a16f269e" providerId="AD" clId="Web-{B6659A2D-95F6-47FC-9A7D-28A65C623FB8}"/>
    <pc:docChg chg="modSld">
      <pc:chgData name="Alyssa Guzman" userId="S::aguzman20@bw.edu::c62e9082-ce99-420e-ac5d-d5b2a16f269e" providerId="AD" clId="Web-{B6659A2D-95F6-47FC-9A7D-28A65C623FB8}" dt="2023-09-11T22:06:23.761" v="40" actId="20577"/>
      <pc:docMkLst>
        <pc:docMk/>
      </pc:docMkLst>
      <pc:sldChg chg="addSp delSp modSp">
        <pc:chgData name="Alyssa Guzman" userId="S::aguzman20@bw.edu::c62e9082-ce99-420e-ac5d-d5b2a16f269e" providerId="AD" clId="Web-{B6659A2D-95F6-47FC-9A7D-28A65C623FB8}" dt="2023-09-11T22:06:23.761" v="40" actId="20577"/>
        <pc:sldMkLst>
          <pc:docMk/>
          <pc:sldMk cId="0" sldId="269"/>
        </pc:sldMkLst>
        <pc:spChg chg="mod">
          <ac:chgData name="Alyssa Guzman" userId="S::aguzman20@bw.edu::c62e9082-ce99-420e-ac5d-d5b2a16f269e" providerId="AD" clId="Web-{B6659A2D-95F6-47FC-9A7D-28A65C623FB8}" dt="2023-09-11T22:06:23.761" v="40" actId="20577"/>
          <ac:spMkLst>
            <pc:docMk/>
            <pc:sldMk cId="0" sldId="269"/>
            <ac:spMk id="169" creationId="{00000000-0000-0000-0000-000000000000}"/>
          </ac:spMkLst>
        </pc:spChg>
        <pc:picChg chg="add del mod">
          <ac:chgData name="Alyssa Guzman" userId="S::aguzman20@bw.edu::c62e9082-ce99-420e-ac5d-d5b2a16f269e" providerId="AD" clId="Web-{B6659A2D-95F6-47FC-9A7D-28A65C623FB8}" dt="2023-09-11T22:06:04.744" v="35"/>
          <ac:picMkLst>
            <pc:docMk/>
            <pc:sldMk cId="0" sldId="269"/>
            <ac:picMk id="2" creationId="{AF56994A-62F6-B287-5BB3-5902A8CB8C5B}"/>
          </ac:picMkLst>
        </pc:picChg>
        <pc:picChg chg="add mod">
          <ac:chgData name="Alyssa Guzman" userId="S::aguzman20@bw.edu::c62e9082-ce99-420e-ac5d-d5b2a16f269e" providerId="AD" clId="Web-{B6659A2D-95F6-47FC-9A7D-28A65C623FB8}" dt="2023-09-11T22:06:18.010" v="39" actId="1076"/>
          <ac:picMkLst>
            <pc:docMk/>
            <pc:sldMk cId="0" sldId="269"/>
            <ac:picMk id="4" creationId="{67D7A1D0-66CD-B6DE-39AC-4F603215B511}"/>
          </ac:picMkLst>
        </pc:picChg>
      </pc:sldChg>
      <pc:sldChg chg="addSp delSp modSp">
        <pc:chgData name="Alyssa Guzman" userId="S::aguzman20@bw.edu::c62e9082-ce99-420e-ac5d-d5b2a16f269e" providerId="AD" clId="Web-{B6659A2D-95F6-47FC-9A7D-28A65C623FB8}" dt="2023-09-11T22:01:12.006" v="22" actId="1076"/>
        <pc:sldMkLst>
          <pc:docMk/>
          <pc:sldMk cId="915339886" sldId="282"/>
        </pc:sldMkLst>
        <pc:picChg chg="mod">
          <ac:chgData name="Alyssa Guzman" userId="S::aguzman20@bw.edu::c62e9082-ce99-420e-ac5d-d5b2a16f269e" providerId="AD" clId="Web-{B6659A2D-95F6-47FC-9A7D-28A65C623FB8}" dt="2023-09-11T21:50:04.119" v="11" actId="1076"/>
          <ac:picMkLst>
            <pc:docMk/>
            <pc:sldMk cId="915339886" sldId="282"/>
            <ac:picMk id="2" creationId="{EFC2AE6F-B2F6-F5D3-855A-561EB37C9F21}"/>
          </ac:picMkLst>
        </pc:picChg>
        <pc:picChg chg="mod">
          <ac:chgData name="Alyssa Guzman" userId="S::aguzman20@bw.edu::c62e9082-ce99-420e-ac5d-d5b2a16f269e" providerId="AD" clId="Web-{B6659A2D-95F6-47FC-9A7D-28A65C623FB8}" dt="2023-09-11T21:50:09.463" v="12" actId="1076"/>
          <ac:picMkLst>
            <pc:docMk/>
            <pc:sldMk cId="915339886" sldId="282"/>
            <ac:picMk id="4" creationId="{905998F7-CC04-E9BD-21CA-77997F19763A}"/>
          </ac:picMkLst>
        </pc:picChg>
        <pc:picChg chg="add del mod modCrop">
          <ac:chgData name="Alyssa Guzman" userId="S::aguzman20@bw.edu::c62e9082-ce99-420e-ac5d-d5b2a16f269e" providerId="AD" clId="Web-{B6659A2D-95F6-47FC-9A7D-28A65C623FB8}" dt="2023-09-11T22:00:35.754" v="14"/>
          <ac:picMkLst>
            <pc:docMk/>
            <pc:sldMk cId="915339886" sldId="282"/>
            <ac:picMk id="5" creationId="{DA7C172E-87E1-299D-587C-BF92F8233E7C}"/>
          </ac:picMkLst>
        </pc:picChg>
        <pc:picChg chg="add mod modCrop">
          <ac:chgData name="Alyssa Guzman" userId="S::aguzman20@bw.edu::c62e9082-ce99-420e-ac5d-d5b2a16f269e" providerId="AD" clId="Web-{B6659A2D-95F6-47FC-9A7D-28A65C623FB8}" dt="2023-09-11T22:01:12.006" v="22" actId="1076"/>
          <ac:picMkLst>
            <pc:docMk/>
            <pc:sldMk cId="915339886" sldId="282"/>
            <ac:picMk id="6" creationId="{95E8FA80-F9CE-6EC0-732D-F91FA2E38245}"/>
          </ac:picMkLst>
        </pc:picChg>
      </pc:sldChg>
    </pc:docChg>
  </pc:docChgLst>
  <pc:docChgLst>
    <pc:chgData name="Elanna Su" userId="S::esu22@bw.edu::7fd18d61-ec6a-41c4-9bd2-55771fa3616e" providerId="AD" clId="Web-{A73D39EE-4301-423B-A1BF-102C2FC7D5A9}"/>
    <pc:docChg chg="modSld">
      <pc:chgData name="Elanna Su" userId="S::esu22@bw.edu::7fd18d61-ec6a-41c4-9bd2-55771fa3616e" providerId="AD" clId="Web-{A73D39EE-4301-423B-A1BF-102C2FC7D5A9}" dt="2023-09-11T21:48:39.919" v="126" actId="20577"/>
      <pc:docMkLst>
        <pc:docMk/>
      </pc:docMkLst>
      <pc:sldChg chg="modSp">
        <pc:chgData name="Elanna Su" userId="S::esu22@bw.edu::7fd18d61-ec6a-41c4-9bd2-55771fa3616e" providerId="AD" clId="Web-{A73D39EE-4301-423B-A1BF-102C2FC7D5A9}" dt="2023-09-11T21:48:08.404" v="125" actId="20577"/>
        <pc:sldMkLst>
          <pc:docMk/>
          <pc:sldMk cId="0" sldId="263"/>
        </pc:sldMkLst>
        <pc:spChg chg="mod">
          <ac:chgData name="Elanna Su" userId="S::esu22@bw.edu::7fd18d61-ec6a-41c4-9bd2-55771fa3616e" providerId="AD" clId="Web-{A73D39EE-4301-423B-A1BF-102C2FC7D5A9}" dt="2023-09-11T21:48:08.404" v="125" actId="20577"/>
          <ac:spMkLst>
            <pc:docMk/>
            <pc:sldMk cId="0" sldId="263"/>
            <ac:spMk id="118" creationId="{00000000-0000-0000-0000-000000000000}"/>
          </ac:spMkLst>
        </pc:spChg>
      </pc:sldChg>
      <pc:sldChg chg="modSp">
        <pc:chgData name="Elanna Su" userId="S::esu22@bw.edu::7fd18d61-ec6a-41c4-9bd2-55771fa3616e" providerId="AD" clId="Web-{A73D39EE-4301-423B-A1BF-102C2FC7D5A9}" dt="2023-09-11T21:48:39.919" v="126" actId="20577"/>
        <pc:sldMkLst>
          <pc:docMk/>
          <pc:sldMk cId="2934195736" sldId="276"/>
        </pc:sldMkLst>
        <pc:spChg chg="mod">
          <ac:chgData name="Elanna Su" userId="S::esu22@bw.edu::7fd18d61-ec6a-41c4-9bd2-55771fa3616e" providerId="AD" clId="Web-{A73D39EE-4301-423B-A1BF-102C2FC7D5A9}" dt="2023-09-11T21:48:39.919" v="126" actId="20577"/>
          <ac:spMkLst>
            <pc:docMk/>
            <pc:sldMk cId="2934195736" sldId="276"/>
            <ac:spMk id="97" creationId="{00000000-0000-0000-0000-000000000000}"/>
          </ac:spMkLst>
        </pc:spChg>
      </pc:sldChg>
    </pc:docChg>
  </pc:docChgLst>
  <pc:docChgLst>
    <pc:chgData name="Alyssa Guzman" userId="S::aguzman20@bw.edu::c62e9082-ce99-420e-ac5d-d5b2a16f269e" providerId="AD" clId="Web-{C0AB55BD-F7CF-4F34-BC62-2F03C971D156}"/>
    <pc:docChg chg="addSld modSld">
      <pc:chgData name="Alyssa Guzman" userId="S::aguzman20@bw.edu::c62e9082-ce99-420e-ac5d-d5b2a16f269e" providerId="AD" clId="Web-{C0AB55BD-F7CF-4F34-BC62-2F03C971D156}" dt="2023-09-11T17:00:20.889" v="35" actId="1076"/>
      <pc:docMkLst>
        <pc:docMk/>
      </pc:docMkLst>
      <pc:sldChg chg="modSp">
        <pc:chgData name="Alyssa Guzman" userId="S::aguzman20@bw.edu::c62e9082-ce99-420e-ac5d-d5b2a16f269e" providerId="AD" clId="Web-{C0AB55BD-F7CF-4F34-BC62-2F03C971D156}" dt="2023-09-11T16:58:57.793" v="12" actId="20577"/>
        <pc:sldMkLst>
          <pc:docMk/>
          <pc:sldMk cId="0" sldId="269"/>
        </pc:sldMkLst>
        <pc:spChg chg="mod">
          <ac:chgData name="Alyssa Guzman" userId="S::aguzman20@bw.edu::c62e9082-ce99-420e-ac5d-d5b2a16f269e" providerId="AD" clId="Web-{C0AB55BD-F7CF-4F34-BC62-2F03C971D156}" dt="2023-09-11T16:58:57.793" v="12" actId="20577"/>
          <ac:spMkLst>
            <pc:docMk/>
            <pc:sldMk cId="0" sldId="269"/>
            <ac:spMk id="169" creationId="{00000000-0000-0000-0000-000000000000}"/>
          </ac:spMkLst>
        </pc:spChg>
      </pc:sldChg>
      <pc:sldChg chg="addSp delSp modSp add replId">
        <pc:chgData name="Alyssa Guzman" userId="S::aguzman20@bw.edu::c62e9082-ce99-420e-ac5d-d5b2a16f269e" providerId="AD" clId="Web-{C0AB55BD-F7CF-4F34-BC62-2F03C971D156}" dt="2023-09-11T17:00:20.889" v="35" actId="1076"/>
        <pc:sldMkLst>
          <pc:docMk/>
          <pc:sldMk cId="915339886" sldId="282"/>
        </pc:sldMkLst>
        <pc:spChg chg="del">
          <ac:chgData name="Alyssa Guzman" userId="S::aguzman20@bw.edu::c62e9082-ce99-420e-ac5d-d5b2a16f269e" providerId="AD" clId="Web-{C0AB55BD-F7CF-4F34-BC62-2F03C971D156}" dt="2023-09-11T16:59:07.590" v="15"/>
          <ac:spMkLst>
            <pc:docMk/>
            <pc:sldMk cId="915339886" sldId="282"/>
            <ac:spMk id="6" creationId="{CDBD63B1-FDDB-693F-1402-670AD7F0FD3E}"/>
          </ac:spMkLst>
        </pc:spChg>
        <pc:spChg chg="mod">
          <ac:chgData name="Alyssa Guzman" userId="S::aguzman20@bw.edu::c62e9082-ce99-420e-ac5d-d5b2a16f269e" providerId="AD" clId="Web-{C0AB55BD-F7CF-4F34-BC62-2F03C971D156}" dt="2023-09-11T16:59:11.169" v="18" actId="20577"/>
          <ac:spMkLst>
            <pc:docMk/>
            <pc:sldMk cId="915339886" sldId="282"/>
            <ac:spMk id="169" creationId="{00000000-0000-0000-0000-000000000000}"/>
          </ac:spMkLst>
        </pc:spChg>
        <pc:picChg chg="add mod">
          <ac:chgData name="Alyssa Guzman" userId="S::aguzman20@bw.edu::c62e9082-ce99-420e-ac5d-d5b2a16f269e" providerId="AD" clId="Web-{C0AB55BD-F7CF-4F34-BC62-2F03C971D156}" dt="2023-09-11T17:00:17.186" v="34" actId="1076"/>
          <ac:picMkLst>
            <pc:docMk/>
            <pc:sldMk cId="915339886" sldId="282"/>
            <ac:picMk id="2" creationId="{EFC2AE6F-B2F6-F5D3-855A-561EB37C9F21}"/>
          </ac:picMkLst>
        </pc:picChg>
        <pc:picChg chg="add mod">
          <ac:chgData name="Alyssa Guzman" userId="S::aguzman20@bw.edu::c62e9082-ce99-420e-ac5d-d5b2a16f269e" providerId="AD" clId="Web-{C0AB55BD-F7CF-4F34-BC62-2F03C971D156}" dt="2023-09-11T17:00:20.889" v="35" actId="1076"/>
          <ac:picMkLst>
            <pc:docMk/>
            <pc:sldMk cId="915339886" sldId="282"/>
            <ac:picMk id="4" creationId="{905998F7-CC04-E9BD-21CA-77997F19763A}"/>
          </ac:picMkLst>
        </pc:picChg>
        <pc:picChg chg="del">
          <ac:chgData name="Alyssa Guzman" userId="S::aguzman20@bw.edu::c62e9082-ce99-420e-ac5d-d5b2a16f269e" providerId="AD" clId="Web-{C0AB55BD-F7CF-4F34-BC62-2F03C971D156}" dt="2023-09-11T16:59:05.840" v="14"/>
          <ac:picMkLst>
            <pc:docMk/>
            <pc:sldMk cId="915339886" sldId="282"/>
            <ac:picMk id="7" creationId="{6DEA6D66-956A-1138-D9FC-C64BB417154F}"/>
          </ac:picMkLst>
        </pc:picChg>
      </pc:sldChg>
    </pc:docChg>
  </pc:docChgLst>
  <pc:docChgLst>
    <pc:chgData name="Nick Westover" userId="S::nwestove20@bw.edu::cc41c86f-6c4b-43aa-9b0f-09921c15effe" providerId="AD" clId="Web-{975BEF82-B297-4640-B4BB-F43D317721F1}"/>
    <pc:docChg chg="modSld">
      <pc:chgData name="Nick Westover" userId="S::nwestove20@bw.edu::cc41c86f-6c4b-43aa-9b0f-09921c15effe" providerId="AD" clId="Web-{975BEF82-B297-4640-B4BB-F43D317721F1}" dt="2023-10-31T16:25:25.549" v="53" actId="20577"/>
      <pc:docMkLst>
        <pc:docMk/>
      </pc:docMkLst>
      <pc:sldChg chg="modSp">
        <pc:chgData name="Nick Westover" userId="S::nwestove20@bw.edu::cc41c86f-6c4b-43aa-9b0f-09921c15effe" providerId="AD" clId="Web-{975BEF82-B297-4640-B4BB-F43D317721F1}" dt="2023-10-31T16:25:25.549" v="53" actId="20577"/>
        <pc:sldMkLst>
          <pc:docMk/>
          <pc:sldMk cId="2532243226" sldId="286"/>
        </pc:sldMkLst>
        <pc:spChg chg="mod">
          <ac:chgData name="Nick Westover" userId="S::nwestove20@bw.edu::cc41c86f-6c4b-43aa-9b0f-09921c15effe" providerId="AD" clId="Web-{975BEF82-B297-4640-B4BB-F43D317721F1}" dt="2023-10-31T16:25:25.549" v="53" actId="20577"/>
          <ac:spMkLst>
            <pc:docMk/>
            <pc:sldMk cId="2532243226" sldId="286"/>
            <ac:spMk id="4" creationId="{076CBF5C-9C5B-E0B6-E7D4-04CC98BD272B}"/>
          </ac:spMkLst>
        </pc:spChg>
      </pc:sldChg>
    </pc:docChg>
  </pc:docChgLst>
  <pc:docChgLst>
    <pc:chgData name="Genevieve Carreno" userId="6f0316f5-b452-4d8f-bc5e-b53440e6fd8f" providerId="ADAL" clId="{1FCE94A8-23A9-3247-9BCA-CC38FFAF1E04}"/>
    <pc:docChg chg="custSel delSld modSld">
      <pc:chgData name="Genevieve Carreno" userId="6f0316f5-b452-4d8f-bc5e-b53440e6fd8f" providerId="ADAL" clId="{1FCE94A8-23A9-3247-9BCA-CC38FFAF1E04}" dt="2023-09-10T14:32:21.472" v="172" actId="20577"/>
      <pc:docMkLst>
        <pc:docMk/>
      </pc:docMkLst>
      <pc:sldChg chg="modSp">
        <pc:chgData name="Genevieve Carreno" userId="6f0316f5-b452-4d8f-bc5e-b53440e6fd8f" providerId="ADAL" clId="{1FCE94A8-23A9-3247-9BCA-CC38FFAF1E04}" dt="2023-09-10T14:32:21.472" v="172" actId="20577"/>
        <pc:sldMkLst>
          <pc:docMk/>
          <pc:sldMk cId="0" sldId="256"/>
        </pc:sldMkLst>
        <pc:spChg chg="mod">
          <ac:chgData name="Genevieve Carreno" userId="6f0316f5-b452-4d8f-bc5e-b53440e6fd8f" providerId="ADAL" clId="{1FCE94A8-23A9-3247-9BCA-CC38FFAF1E04}" dt="2023-09-10T14:32:21.472" v="172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">
        <pc:chgData name="Genevieve Carreno" userId="6f0316f5-b452-4d8f-bc5e-b53440e6fd8f" providerId="ADAL" clId="{1FCE94A8-23A9-3247-9BCA-CC38FFAF1E04}" dt="2023-09-10T14:30:23.982" v="118" actId="20577"/>
        <pc:sldMkLst>
          <pc:docMk/>
          <pc:sldMk cId="0" sldId="260"/>
        </pc:sldMkLst>
        <pc:spChg chg="mod">
          <ac:chgData name="Genevieve Carreno" userId="6f0316f5-b452-4d8f-bc5e-b53440e6fd8f" providerId="ADAL" clId="{1FCE94A8-23A9-3247-9BCA-CC38FFAF1E04}" dt="2023-09-10T14:30:23.982" v="118" actId="20577"/>
          <ac:spMkLst>
            <pc:docMk/>
            <pc:sldMk cId="0" sldId="260"/>
            <ac:spMk id="96" creationId="{00000000-0000-0000-0000-000000000000}"/>
          </ac:spMkLst>
        </pc:spChg>
      </pc:sldChg>
      <pc:sldChg chg="addSp delSp modSp">
        <pc:chgData name="Genevieve Carreno" userId="6f0316f5-b452-4d8f-bc5e-b53440e6fd8f" providerId="ADAL" clId="{1FCE94A8-23A9-3247-9BCA-CC38FFAF1E04}" dt="2023-09-10T14:29:29.458" v="91" actId="20577"/>
        <pc:sldMkLst>
          <pc:docMk/>
          <pc:sldMk cId="0" sldId="261"/>
        </pc:sldMkLst>
        <pc:spChg chg="add mod">
          <ac:chgData name="Genevieve Carreno" userId="6f0316f5-b452-4d8f-bc5e-b53440e6fd8f" providerId="ADAL" clId="{1FCE94A8-23A9-3247-9BCA-CC38FFAF1E04}" dt="2023-09-10T14:29:29.458" v="91" actId="20577"/>
          <ac:spMkLst>
            <pc:docMk/>
            <pc:sldMk cId="0" sldId="261"/>
            <ac:spMk id="5" creationId="{FC918518-4995-8993-48CD-71F988494467}"/>
          </ac:spMkLst>
        </pc:spChg>
        <pc:spChg chg="del">
          <ac:chgData name="Genevieve Carreno" userId="6f0316f5-b452-4d8f-bc5e-b53440e6fd8f" providerId="ADAL" clId="{1FCE94A8-23A9-3247-9BCA-CC38FFAF1E04}" dt="2023-09-10T14:28:35.325" v="3" actId="478"/>
          <ac:spMkLst>
            <pc:docMk/>
            <pc:sldMk cId="0" sldId="261"/>
            <ac:spMk id="104" creationId="{00000000-0000-0000-0000-000000000000}"/>
          </ac:spMkLst>
        </pc:spChg>
        <pc:picChg chg="del">
          <ac:chgData name="Genevieve Carreno" userId="6f0316f5-b452-4d8f-bc5e-b53440e6fd8f" providerId="ADAL" clId="{1FCE94A8-23A9-3247-9BCA-CC38FFAF1E04}" dt="2023-09-10T14:28:30.664" v="2" actId="478"/>
          <ac:picMkLst>
            <pc:docMk/>
            <pc:sldMk cId="0" sldId="261"/>
            <ac:picMk id="4" creationId="{209798C0-AABD-080B-AF02-2DE945E8CE7A}"/>
          </ac:picMkLst>
        </pc:picChg>
      </pc:sldChg>
      <pc:sldChg chg="modSp">
        <pc:chgData name="Genevieve Carreno" userId="6f0316f5-b452-4d8f-bc5e-b53440e6fd8f" providerId="ADAL" clId="{1FCE94A8-23A9-3247-9BCA-CC38FFAF1E04}" dt="2023-09-10T14:30:58.617" v="125" actId="20577"/>
        <pc:sldMkLst>
          <pc:docMk/>
          <pc:sldMk cId="0" sldId="270"/>
        </pc:sldMkLst>
        <pc:spChg chg="mod">
          <ac:chgData name="Genevieve Carreno" userId="6f0316f5-b452-4d8f-bc5e-b53440e6fd8f" providerId="ADAL" clId="{1FCE94A8-23A9-3247-9BCA-CC38FFAF1E04}" dt="2023-09-10T14:30:58.617" v="125" actId="20577"/>
          <ac:spMkLst>
            <pc:docMk/>
            <pc:sldMk cId="0" sldId="270"/>
            <ac:spMk id="176" creationId="{00000000-0000-0000-0000-000000000000}"/>
          </ac:spMkLst>
        </pc:spChg>
      </pc:sldChg>
      <pc:sldChg chg="del">
        <pc:chgData name="Genevieve Carreno" userId="6f0316f5-b452-4d8f-bc5e-b53440e6fd8f" providerId="ADAL" clId="{1FCE94A8-23A9-3247-9BCA-CC38FFAF1E04}" dt="2023-09-10T14:28:24.394" v="1" actId="2696"/>
        <pc:sldMkLst>
          <pc:docMk/>
          <pc:sldMk cId="475692096" sldId="273"/>
        </pc:sldMkLst>
      </pc:sldChg>
      <pc:sldChg chg="del">
        <pc:chgData name="Genevieve Carreno" userId="6f0316f5-b452-4d8f-bc5e-b53440e6fd8f" providerId="ADAL" clId="{1FCE94A8-23A9-3247-9BCA-CC38FFAF1E04}" dt="2023-09-10T14:29:40.991" v="92" actId="2696"/>
        <pc:sldMkLst>
          <pc:docMk/>
          <pc:sldMk cId="1633758303" sldId="274"/>
        </pc:sldMkLst>
      </pc:sldChg>
      <pc:sldChg chg="del">
        <pc:chgData name="Genevieve Carreno" userId="6f0316f5-b452-4d8f-bc5e-b53440e6fd8f" providerId="ADAL" clId="{1FCE94A8-23A9-3247-9BCA-CC38FFAF1E04}" dt="2023-09-10T14:29:57.251" v="93" actId="2696"/>
        <pc:sldMkLst>
          <pc:docMk/>
          <pc:sldMk cId="2007685433" sldId="275"/>
        </pc:sldMkLst>
      </pc:sldChg>
      <pc:sldChg chg="modSp">
        <pc:chgData name="Genevieve Carreno" userId="6f0316f5-b452-4d8f-bc5e-b53440e6fd8f" providerId="ADAL" clId="{1FCE94A8-23A9-3247-9BCA-CC38FFAF1E04}" dt="2023-09-10T14:31:38.442" v="167" actId="20577"/>
        <pc:sldMkLst>
          <pc:docMk/>
          <pc:sldMk cId="2934195736" sldId="276"/>
        </pc:sldMkLst>
        <pc:spChg chg="mod">
          <ac:chgData name="Genevieve Carreno" userId="6f0316f5-b452-4d8f-bc5e-b53440e6fd8f" providerId="ADAL" clId="{1FCE94A8-23A9-3247-9BCA-CC38FFAF1E04}" dt="2023-09-10T14:31:38.442" v="167" actId="20577"/>
          <ac:spMkLst>
            <pc:docMk/>
            <pc:sldMk cId="2934195736" sldId="276"/>
            <ac:spMk id="97" creationId="{00000000-0000-0000-0000-000000000000}"/>
          </ac:spMkLst>
        </pc:spChg>
      </pc:sldChg>
      <pc:sldChg chg="del">
        <pc:chgData name="Genevieve Carreno" userId="6f0316f5-b452-4d8f-bc5e-b53440e6fd8f" providerId="ADAL" clId="{1FCE94A8-23A9-3247-9BCA-CC38FFAF1E04}" dt="2023-09-10T14:28:17.271" v="0" actId="2696"/>
        <pc:sldMkLst>
          <pc:docMk/>
          <pc:sldMk cId="321324217" sldId="280"/>
        </pc:sldMkLst>
      </pc:sldChg>
    </pc:docChg>
  </pc:docChgLst>
  <pc:docChgLst>
    <pc:chgData name="Kate Wildenthaler" userId="S::kwildent20@bw.edu::4fc255d0-56b5-4714-aa16-08b8cb44c2ad" providerId="AD" clId="Web-{AF117CBE-3501-4AB5-ABBE-3C9B72BA5EFB}"/>
    <pc:docChg chg="modSld">
      <pc:chgData name="Kate Wildenthaler" userId="S::kwildent20@bw.edu::4fc255d0-56b5-4714-aa16-08b8cb44c2ad" providerId="AD" clId="Web-{AF117CBE-3501-4AB5-ABBE-3C9B72BA5EFB}" dt="2023-09-11T19:45:02.926" v="116" actId="20577"/>
      <pc:docMkLst>
        <pc:docMk/>
      </pc:docMkLst>
      <pc:sldChg chg="modSp">
        <pc:chgData name="Kate Wildenthaler" userId="S::kwildent20@bw.edu::4fc255d0-56b5-4714-aa16-08b8cb44c2ad" providerId="AD" clId="Web-{AF117CBE-3501-4AB5-ABBE-3C9B72BA5EFB}" dt="2023-09-11T19:45:02.926" v="116" actId="20577"/>
        <pc:sldMkLst>
          <pc:docMk/>
          <pc:sldMk cId="0" sldId="268"/>
        </pc:sldMkLst>
        <pc:spChg chg="mod">
          <ac:chgData name="Kate Wildenthaler" userId="S::kwildent20@bw.edu::4fc255d0-56b5-4714-aa16-08b8cb44c2ad" providerId="AD" clId="Web-{AF117CBE-3501-4AB5-ABBE-3C9B72BA5EFB}" dt="2023-09-11T19:45:02.926" v="116" actId="20577"/>
          <ac:spMkLst>
            <pc:docMk/>
            <pc:sldMk cId="0" sldId="268"/>
            <ac:spMk id="162" creationId="{00000000-0000-0000-0000-000000000000}"/>
          </ac:spMkLst>
        </pc:spChg>
      </pc:sldChg>
    </pc:docChg>
  </pc:docChgLst>
  <pc:docChgLst>
    <pc:chgData name="Genevieve Carreno" userId="S::gcarreno20@bw.edu::6f0316f5-b452-4d8f-bc5e-b53440e6fd8f" providerId="AD" clId="Web-{01A5FE71-1897-51FC-A75E-3A0526A6B82E}"/>
    <pc:docChg chg="addSld delSld modSld sldOrd">
      <pc:chgData name="Genevieve Carreno" userId="S::gcarreno20@bw.edu::6f0316f5-b452-4d8f-bc5e-b53440e6fd8f" providerId="AD" clId="Web-{01A5FE71-1897-51FC-A75E-3A0526A6B82E}" dt="2023-10-08T20:40:37.757" v="203" actId="14100"/>
      <pc:docMkLst>
        <pc:docMk/>
      </pc:docMkLst>
      <pc:sldChg chg="delSp modSp">
        <pc:chgData name="Genevieve Carreno" userId="S::gcarreno20@bw.edu::6f0316f5-b452-4d8f-bc5e-b53440e6fd8f" providerId="AD" clId="Web-{01A5FE71-1897-51FC-A75E-3A0526A6B82E}" dt="2023-10-08T20:36:31.895" v="140" actId="1076"/>
        <pc:sldMkLst>
          <pc:docMk/>
          <pc:sldMk cId="2934195736" sldId="276"/>
        </pc:sldMkLst>
        <pc:spChg chg="mod">
          <ac:chgData name="Genevieve Carreno" userId="S::gcarreno20@bw.edu::6f0316f5-b452-4d8f-bc5e-b53440e6fd8f" providerId="AD" clId="Web-{01A5FE71-1897-51FC-A75E-3A0526A6B82E}" dt="2023-10-08T20:36:31.895" v="140" actId="1076"/>
          <ac:spMkLst>
            <pc:docMk/>
            <pc:sldMk cId="2934195736" sldId="276"/>
            <ac:spMk id="6" creationId="{6129B20E-B5D3-108B-7731-B1AF51C549C6}"/>
          </ac:spMkLst>
        </pc:spChg>
        <pc:spChg chg="mod">
          <ac:chgData name="Genevieve Carreno" userId="S::gcarreno20@bw.edu::6f0316f5-b452-4d8f-bc5e-b53440e6fd8f" providerId="AD" clId="Web-{01A5FE71-1897-51FC-A75E-3A0526A6B82E}" dt="2023-10-08T20:36:28.442" v="139" actId="20577"/>
          <ac:spMkLst>
            <pc:docMk/>
            <pc:sldMk cId="2934195736" sldId="276"/>
            <ac:spMk id="97" creationId="{00000000-0000-0000-0000-000000000000}"/>
          </ac:spMkLst>
        </pc:spChg>
        <pc:picChg chg="del">
          <ac:chgData name="Genevieve Carreno" userId="S::gcarreno20@bw.edu::6f0316f5-b452-4d8f-bc5e-b53440e6fd8f" providerId="AD" clId="Web-{01A5FE71-1897-51FC-A75E-3A0526A6B82E}" dt="2023-10-08T20:36:11.582" v="127"/>
          <ac:picMkLst>
            <pc:docMk/>
            <pc:sldMk cId="2934195736" sldId="276"/>
            <ac:picMk id="7" creationId="{CA075A29-49A0-9670-7DED-92A05522A164}"/>
          </ac:picMkLst>
        </pc:picChg>
      </pc:sldChg>
      <pc:sldChg chg="addSp delSp modSp ord">
        <pc:chgData name="Genevieve Carreno" userId="S::gcarreno20@bw.edu::6f0316f5-b452-4d8f-bc5e-b53440e6fd8f" providerId="AD" clId="Web-{01A5FE71-1897-51FC-A75E-3A0526A6B82E}" dt="2023-10-08T20:39:25.054" v="179" actId="20577"/>
        <pc:sldMkLst>
          <pc:docMk/>
          <pc:sldMk cId="2233914468" sldId="278"/>
        </pc:sldMkLst>
        <pc:spChg chg="del">
          <ac:chgData name="Genevieve Carreno" userId="S::gcarreno20@bw.edu::6f0316f5-b452-4d8f-bc5e-b53440e6fd8f" providerId="AD" clId="Web-{01A5FE71-1897-51FC-A75E-3A0526A6B82E}" dt="2023-10-08T20:33:05.513" v="80"/>
          <ac:spMkLst>
            <pc:docMk/>
            <pc:sldMk cId="2233914468" sldId="278"/>
            <ac:spMk id="8" creationId="{1A519CC6-1BF0-A21C-F6EC-506639A1023A}"/>
          </ac:spMkLst>
        </pc:spChg>
        <pc:spChg chg="mod">
          <ac:chgData name="Genevieve Carreno" userId="S::gcarreno20@bw.edu::6f0316f5-b452-4d8f-bc5e-b53440e6fd8f" providerId="AD" clId="Web-{01A5FE71-1897-51FC-A75E-3A0526A6B82E}" dt="2023-10-08T20:38:42.210" v="172" actId="20577"/>
          <ac:spMkLst>
            <pc:docMk/>
            <pc:sldMk cId="2233914468" sldId="278"/>
            <ac:spMk id="96" creationId="{00000000-0000-0000-0000-000000000000}"/>
          </ac:spMkLst>
        </pc:spChg>
        <pc:spChg chg="mod">
          <ac:chgData name="Genevieve Carreno" userId="S::gcarreno20@bw.edu::6f0316f5-b452-4d8f-bc5e-b53440e6fd8f" providerId="AD" clId="Web-{01A5FE71-1897-51FC-A75E-3A0526A6B82E}" dt="2023-10-08T20:39:25.054" v="179" actId="20577"/>
          <ac:spMkLst>
            <pc:docMk/>
            <pc:sldMk cId="2233914468" sldId="278"/>
            <ac:spMk id="97" creationId="{00000000-0000-0000-0000-000000000000}"/>
          </ac:spMkLst>
        </pc:spChg>
        <pc:picChg chg="add del mod">
          <ac:chgData name="Genevieve Carreno" userId="S::gcarreno20@bw.edu::6f0316f5-b452-4d8f-bc5e-b53440e6fd8f" providerId="AD" clId="Web-{01A5FE71-1897-51FC-A75E-3A0526A6B82E}" dt="2023-10-08T20:39:18.257" v="175" actId="1076"/>
          <ac:picMkLst>
            <pc:docMk/>
            <pc:sldMk cId="2233914468" sldId="278"/>
            <ac:picMk id="4" creationId="{7EFCED0B-3653-9A6E-4B8F-509CD45F23DB}"/>
          </ac:picMkLst>
        </pc:picChg>
        <pc:picChg chg="del">
          <ac:chgData name="Genevieve Carreno" userId="S::gcarreno20@bw.edu::6f0316f5-b452-4d8f-bc5e-b53440e6fd8f" providerId="AD" clId="Web-{01A5FE71-1897-51FC-A75E-3A0526A6B82E}" dt="2023-10-08T20:33:03.935" v="79"/>
          <ac:picMkLst>
            <pc:docMk/>
            <pc:sldMk cId="2233914468" sldId="278"/>
            <ac:picMk id="10" creationId="{642C0D4B-375E-BAE8-53C2-542189D0BE90}"/>
          </ac:picMkLst>
        </pc:picChg>
      </pc:sldChg>
      <pc:sldChg chg="new del">
        <pc:chgData name="Genevieve Carreno" userId="S::gcarreno20@bw.edu::6f0316f5-b452-4d8f-bc5e-b53440e6fd8f" providerId="AD" clId="Web-{01A5FE71-1897-51FC-A75E-3A0526A6B82E}" dt="2023-10-08T20:28:59.872" v="24"/>
        <pc:sldMkLst>
          <pc:docMk/>
          <pc:sldMk cId="2230422060" sldId="279"/>
        </pc:sldMkLst>
      </pc:sldChg>
      <pc:sldChg chg="add del">
        <pc:chgData name="Genevieve Carreno" userId="S::gcarreno20@bw.edu::6f0316f5-b452-4d8f-bc5e-b53440e6fd8f" providerId="AD" clId="Web-{01A5FE71-1897-51FC-A75E-3A0526A6B82E}" dt="2023-10-08T20:35:55.973" v="125"/>
        <pc:sldMkLst>
          <pc:docMk/>
          <pc:sldMk cId="652875590" sldId="280"/>
        </pc:sldMkLst>
      </pc:sldChg>
      <pc:sldChg chg="add del">
        <pc:chgData name="Genevieve Carreno" userId="S::gcarreno20@bw.edu::6f0316f5-b452-4d8f-bc5e-b53440e6fd8f" providerId="AD" clId="Web-{01A5FE71-1897-51FC-A75E-3A0526A6B82E}" dt="2023-10-08T20:35:59.660" v="126"/>
        <pc:sldMkLst>
          <pc:docMk/>
          <pc:sldMk cId="834637822" sldId="281"/>
        </pc:sldMkLst>
      </pc:sldChg>
      <pc:sldChg chg="add">
        <pc:chgData name="Genevieve Carreno" userId="S::gcarreno20@bw.edu::6f0316f5-b452-4d8f-bc5e-b53440e6fd8f" providerId="AD" clId="Web-{01A5FE71-1897-51FC-A75E-3A0526A6B82E}" dt="2023-10-08T20:26:25.715" v="14"/>
        <pc:sldMkLst>
          <pc:docMk/>
          <pc:sldMk cId="1272254901" sldId="282"/>
        </pc:sldMkLst>
      </pc:sldChg>
      <pc:sldChg chg="add">
        <pc:chgData name="Genevieve Carreno" userId="S::gcarreno20@bw.edu::6f0316f5-b452-4d8f-bc5e-b53440e6fd8f" providerId="AD" clId="Web-{01A5FE71-1897-51FC-A75E-3A0526A6B82E}" dt="2023-10-08T20:26:25.794" v="15"/>
        <pc:sldMkLst>
          <pc:docMk/>
          <pc:sldMk cId="363645530" sldId="283"/>
        </pc:sldMkLst>
      </pc:sldChg>
      <pc:sldChg chg="delSp modSp add">
        <pc:chgData name="Genevieve Carreno" userId="S::gcarreno20@bw.edu::6f0316f5-b452-4d8f-bc5e-b53440e6fd8f" providerId="AD" clId="Web-{01A5FE71-1897-51FC-A75E-3A0526A6B82E}" dt="2023-10-08T20:30:47.341" v="69" actId="20577"/>
        <pc:sldMkLst>
          <pc:docMk/>
          <pc:sldMk cId="3531828138" sldId="284"/>
        </pc:sldMkLst>
        <pc:spChg chg="del">
          <ac:chgData name="Genevieve Carreno" userId="S::gcarreno20@bw.edu::6f0316f5-b452-4d8f-bc5e-b53440e6fd8f" providerId="AD" clId="Web-{01A5FE71-1897-51FC-A75E-3A0526A6B82E}" dt="2023-10-08T20:30:44.404" v="68"/>
          <ac:spMkLst>
            <pc:docMk/>
            <pc:sldMk cId="3531828138" sldId="284"/>
            <ac:spMk id="6" creationId="{CDBD63B1-FDDB-693F-1402-670AD7F0FD3E}"/>
          </ac:spMkLst>
        </pc:spChg>
        <pc:spChg chg="mod">
          <ac:chgData name="Genevieve Carreno" userId="S::gcarreno20@bw.edu::6f0316f5-b452-4d8f-bc5e-b53440e6fd8f" providerId="AD" clId="Web-{01A5FE71-1897-51FC-A75E-3A0526A6B82E}" dt="2023-10-08T20:30:47.341" v="69" actId="20577"/>
          <ac:spMkLst>
            <pc:docMk/>
            <pc:sldMk cId="3531828138" sldId="284"/>
            <ac:spMk id="169" creationId="{00000000-0000-0000-0000-000000000000}"/>
          </ac:spMkLst>
        </pc:spChg>
        <pc:picChg chg="del">
          <ac:chgData name="Genevieve Carreno" userId="S::gcarreno20@bw.edu::6f0316f5-b452-4d8f-bc5e-b53440e6fd8f" providerId="AD" clId="Web-{01A5FE71-1897-51FC-A75E-3A0526A6B82E}" dt="2023-10-08T20:30:35.529" v="63"/>
          <ac:picMkLst>
            <pc:docMk/>
            <pc:sldMk cId="3531828138" sldId="284"/>
            <ac:picMk id="4" creationId="{67D7A1D0-66CD-B6DE-39AC-4F603215B511}"/>
          </ac:picMkLst>
        </pc:picChg>
        <pc:picChg chg="del">
          <ac:chgData name="Genevieve Carreno" userId="S::gcarreno20@bw.edu::6f0316f5-b452-4d8f-bc5e-b53440e6fd8f" providerId="AD" clId="Web-{01A5FE71-1897-51FC-A75E-3A0526A6B82E}" dt="2023-10-08T20:30:41.138" v="67"/>
          <ac:picMkLst>
            <pc:docMk/>
            <pc:sldMk cId="3531828138" sldId="284"/>
            <ac:picMk id="7" creationId="{6DEA6D66-956A-1138-D9FC-C64BB417154F}"/>
          </ac:picMkLst>
        </pc:picChg>
      </pc:sldChg>
      <pc:sldChg chg="modSp add">
        <pc:chgData name="Genevieve Carreno" userId="S::gcarreno20@bw.edu::6f0316f5-b452-4d8f-bc5e-b53440e6fd8f" providerId="AD" clId="Web-{01A5FE71-1897-51FC-A75E-3A0526A6B82E}" dt="2023-10-08T20:30:58.263" v="70" actId="20577"/>
        <pc:sldMkLst>
          <pc:docMk/>
          <pc:sldMk cId="2271064310" sldId="285"/>
        </pc:sldMkLst>
        <pc:spChg chg="mod">
          <ac:chgData name="Genevieve Carreno" userId="S::gcarreno20@bw.edu::6f0316f5-b452-4d8f-bc5e-b53440e6fd8f" providerId="AD" clId="Web-{01A5FE71-1897-51FC-A75E-3A0526A6B82E}" dt="2023-10-08T20:30:58.263" v="70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modSp add">
        <pc:chgData name="Genevieve Carreno" userId="S::gcarreno20@bw.edu::6f0316f5-b452-4d8f-bc5e-b53440e6fd8f" providerId="AD" clId="Web-{01A5FE71-1897-51FC-A75E-3A0526A6B82E}" dt="2023-10-08T20:40:37.757" v="203" actId="14100"/>
        <pc:sldMkLst>
          <pc:docMk/>
          <pc:sldMk cId="2532243226" sldId="286"/>
        </pc:sldMkLst>
        <pc:spChg chg="mod">
          <ac:chgData name="Genevieve Carreno" userId="S::gcarreno20@bw.edu::6f0316f5-b452-4d8f-bc5e-b53440e6fd8f" providerId="AD" clId="Web-{01A5FE71-1897-51FC-A75E-3A0526A6B82E}" dt="2023-10-08T20:40:37.757" v="203" actId="14100"/>
          <ac:spMkLst>
            <pc:docMk/>
            <pc:sldMk cId="2532243226" sldId="286"/>
            <ac:spMk id="135" creationId="{00000000-0000-0000-0000-000000000000}"/>
          </ac:spMkLst>
        </pc:spChg>
      </pc:sldChg>
      <pc:sldChg chg="modSp add">
        <pc:chgData name="Genevieve Carreno" userId="S::gcarreno20@bw.edu::6f0316f5-b452-4d8f-bc5e-b53440e6fd8f" providerId="AD" clId="Web-{01A5FE71-1897-51FC-A75E-3A0526A6B82E}" dt="2023-10-08T20:40:11.288" v="195" actId="20577"/>
        <pc:sldMkLst>
          <pc:docMk/>
          <pc:sldMk cId="3433176570" sldId="287"/>
        </pc:sldMkLst>
        <pc:spChg chg="mod">
          <ac:chgData name="Genevieve Carreno" userId="S::gcarreno20@bw.edu::6f0316f5-b452-4d8f-bc5e-b53440e6fd8f" providerId="AD" clId="Web-{01A5FE71-1897-51FC-A75E-3A0526A6B82E}" dt="2023-10-08T20:40:11.288" v="195" actId="20577"/>
          <ac:spMkLst>
            <pc:docMk/>
            <pc:sldMk cId="3433176570" sldId="287"/>
            <ac:spMk id="4" creationId="{FBB98DB2-D72F-DDA1-0C3B-ABE630714006}"/>
          </ac:spMkLst>
        </pc:spChg>
      </pc:sldChg>
      <pc:sldChg chg="modSp add">
        <pc:chgData name="Genevieve Carreno" userId="S::gcarreno20@bw.edu::6f0316f5-b452-4d8f-bc5e-b53440e6fd8f" providerId="AD" clId="Web-{01A5FE71-1897-51FC-A75E-3A0526A6B82E}" dt="2023-10-08T20:31:25.919" v="75" actId="20577"/>
        <pc:sldMkLst>
          <pc:docMk/>
          <pc:sldMk cId="886385815" sldId="288"/>
        </pc:sldMkLst>
        <pc:spChg chg="mod">
          <ac:chgData name="Genevieve Carreno" userId="S::gcarreno20@bw.edu::6f0316f5-b452-4d8f-bc5e-b53440e6fd8f" providerId="AD" clId="Web-{01A5FE71-1897-51FC-A75E-3A0526A6B82E}" dt="2023-10-08T20:31:25.919" v="75" actId="20577"/>
          <ac:spMkLst>
            <pc:docMk/>
            <pc:sldMk cId="886385815" sldId="288"/>
            <ac:spMk id="118" creationId="{00000000-0000-0000-0000-000000000000}"/>
          </ac:spMkLst>
        </pc:spChg>
      </pc:sldChg>
      <pc:sldChg chg="add del">
        <pc:chgData name="Genevieve Carreno" userId="S::gcarreno20@bw.edu::6f0316f5-b452-4d8f-bc5e-b53440e6fd8f" providerId="AD" clId="Web-{01A5FE71-1897-51FC-A75E-3A0526A6B82E}" dt="2023-10-08T20:31:09.794" v="71"/>
        <pc:sldMkLst>
          <pc:docMk/>
          <pc:sldMk cId="1503266802" sldId="289"/>
        </pc:sldMkLst>
      </pc:sldChg>
      <pc:sldChg chg="addSp delSp modSp add del">
        <pc:chgData name="Genevieve Carreno" userId="S::gcarreno20@bw.edu::6f0316f5-b452-4d8f-bc5e-b53440e6fd8f" providerId="AD" clId="Web-{01A5FE71-1897-51FC-A75E-3A0526A6B82E}" dt="2023-10-08T20:38:43.663" v="174"/>
        <pc:sldMkLst>
          <pc:docMk/>
          <pc:sldMk cId="3863535710" sldId="290"/>
        </pc:sldMkLst>
        <pc:spChg chg="add del mod">
          <ac:chgData name="Genevieve Carreno" userId="S::gcarreno20@bw.edu::6f0316f5-b452-4d8f-bc5e-b53440e6fd8f" providerId="AD" clId="Web-{01A5FE71-1897-51FC-A75E-3A0526A6B82E}" dt="2023-10-08T20:37:01.707" v="148"/>
          <ac:spMkLst>
            <pc:docMk/>
            <pc:sldMk cId="3863535710" sldId="290"/>
            <ac:spMk id="2" creationId="{4506B2B1-E610-B151-B896-7C77F33D65F2}"/>
          </ac:spMkLst>
        </pc:spChg>
        <pc:spChg chg="add del mod">
          <ac:chgData name="Genevieve Carreno" userId="S::gcarreno20@bw.edu::6f0316f5-b452-4d8f-bc5e-b53440e6fd8f" providerId="AD" clId="Web-{01A5FE71-1897-51FC-A75E-3A0526A6B82E}" dt="2023-10-08T20:37:24.614" v="154"/>
          <ac:spMkLst>
            <pc:docMk/>
            <pc:sldMk cId="3863535710" sldId="290"/>
            <ac:spMk id="4" creationId="{418A8198-39E6-8543-DF39-9DCB7084B567}"/>
          </ac:spMkLst>
        </pc:spChg>
        <pc:spChg chg="mod">
          <ac:chgData name="Genevieve Carreno" userId="S::gcarreno20@bw.edu::6f0316f5-b452-4d8f-bc5e-b53440e6fd8f" providerId="AD" clId="Web-{01A5FE71-1897-51FC-A75E-3A0526A6B82E}" dt="2023-10-08T20:37:15.848" v="150" actId="20577"/>
          <ac:spMkLst>
            <pc:docMk/>
            <pc:sldMk cId="3863535710" sldId="290"/>
            <ac:spMk id="5" creationId="{FC918518-4995-8993-48CD-71F988494467}"/>
          </ac:spMkLst>
        </pc:spChg>
        <pc:spChg chg="add del mod">
          <ac:chgData name="Genevieve Carreno" userId="S::gcarreno20@bw.edu::6f0316f5-b452-4d8f-bc5e-b53440e6fd8f" providerId="AD" clId="Web-{01A5FE71-1897-51FC-A75E-3A0526A6B82E}" dt="2023-10-08T20:37:37.895" v="158"/>
          <ac:spMkLst>
            <pc:docMk/>
            <pc:sldMk cId="3863535710" sldId="290"/>
            <ac:spMk id="6" creationId="{A319BF3B-9349-2D65-5C94-F5682BB51850}"/>
          </ac:spMkLst>
        </pc:spChg>
      </pc:sldChg>
      <pc:sldChg chg="delSp modSp add mod modClrScheme chgLayout">
        <pc:chgData name="Genevieve Carreno" userId="S::gcarreno20@bw.edu::6f0316f5-b452-4d8f-bc5e-b53440e6fd8f" providerId="AD" clId="Web-{01A5FE71-1897-51FC-A75E-3A0526A6B82E}" dt="2023-10-08T20:39:46.304" v="185"/>
        <pc:sldMkLst>
          <pc:docMk/>
          <pc:sldMk cId="1509636486" sldId="291"/>
        </pc:sldMkLst>
        <pc:spChg chg="del">
          <ac:chgData name="Genevieve Carreno" userId="S::gcarreno20@bw.edu::6f0316f5-b452-4d8f-bc5e-b53440e6fd8f" providerId="AD" clId="Web-{01A5FE71-1897-51FC-A75E-3A0526A6B82E}" dt="2023-10-08T20:31:36.091" v="78"/>
          <ac:spMkLst>
            <pc:docMk/>
            <pc:sldMk cId="1509636486" sldId="291"/>
            <ac:spMk id="2" creationId="{AA101764-32B2-A8C8-F85A-7D6E5FC449B0}"/>
          </ac:spMkLst>
        </pc:spChg>
        <pc:spChg chg="mod ord">
          <ac:chgData name="Genevieve Carreno" userId="S::gcarreno20@bw.edu::6f0316f5-b452-4d8f-bc5e-b53440e6fd8f" providerId="AD" clId="Web-{01A5FE71-1897-51FC-A75E-3A0526A6B82E}" dt="2023-10-08T20:39:46.304" v="185"/>
          <ac:spMkLst>
            <pc:docMk/>
            <pc:sldMk cId="1509636486" sldId="291"/>
            <ac:spMk id="96" creationId="{00000000-0000-0000-0000-000000000000}"/>
          </ac:spMkLst>
        </pc:spChg>
        <pc:spChg chg="del mod">
          <ac:chgData name="Genevieve Carreno" userId="S::gcarreno20@bw.edu::6f0316f5-b452-4d8f-bc5e-b53440e6fd8f" providerId="AD" clId="Web-{01A5FE71-1897-51FC-A75E-3A0526A6B82E}" dt="2023-10-08T20:39:36.226" v="180"/>
          <ac:spMkLst>
            <pc:docMk/>
            <pc:sldMk cId="1509636486" sldId="291"/>
            <ac:spMk id="97" creationId="{00000000-0000-0000-0000-000000000000}"/>
          </ac:spMkLst>
        </pc:spChg>
        <pc:picChg chg="del">
          <ac:chgData name="Genevieve Carreno" userId="S::gcarreno20@bw.edu::6f0316f5-b452-4d8f-bc5e-b53440e6fd8f" providerId="AD" clId="Web-{01A5FE71-1897-51FC-A75E-3A0526A6B82E}" dt="2023-10-08T20:31:36.091" v="77"/>
          <ac:picMkLst>
            <pc:docMk/>
            <pc:sldMk cId="1509636486" sldId="291"/>
            <ac:picMk id="4" creationId="{7EFCED0B-3653-9A6E-4B8F-509CD45F23DB}"/>
          </ac:picMkLst>
        </pc:picChg>
      </pc:sldChg>
    </pc:docChg>
  </pc:docChgLst>
  <pc:docChgLst>
    <pc:chgData name="Elanna Su" userId="S::esu22@bw.edu::7fd18d61-ec6a-41c4-9bd2-55771fa3616e" providerId="AD" clId="Web-{3349DAA9-4F13-464A-B1C3-20064C08B29F}"/>
    <pc:docChg chg="modSld">
      <pc:chgData name="Elanna Su" userId="S::esu22@bw.edu::7fd18d61-ec6a-41c4-9bd2-55771fa3616e" providerId="AD" clId="Web-{3349DAA9-4F13-464A-B1C3-20064C08B29F}" dt="2023-10-30T23:35:52.110" v="42" actId="20577"/>
      <pc:docMkLst>
        <pc:docMk/>
      </pc:docMkLst>
      <pc:sldChg chg="modSp">
        <pc:chgData name="Elanna Su" userId="S::esu22@bw.edu::7fd18d61-ec6a-41c4-9bd2-55771fa3616e" providerId="AD" clId="Web-{3349DAA9-4F13-464A-B1C3-20064C08B29F}" dt="2023-10-30T23:35:52.110" v="42" actId="20577"/>
        <pc:sldMkLst>
          <pc:docMk/>
          <pc:sldMk cId="886385815" sldId="288"/>
        </pc:sldMkLst>
        <pc:spChg chg="mod">
          <ac:chgData name="Elanna Su" userId="S::esu22@bw.edu::7fd18d61-ec6a-41c4-9bd2-55771fa3616e" providerId="AD" clId="Web-{3349DAA9-4F13-464A-B1C3-20064C08B29F}" dt="2023-10-30T23:35:52.110" v="42" actId="20577"/>
          <ac:spMkLst>
            <pc:docMk/>
            <pc:sldMk cId="886385815" sldId="288"/>
            <ac:spMk id="7" creationId="{B746AE48-8D8A-F292-2A68-2517CD4A5489}"/>
          </ac:spMkLst>
        </pc:spChg>
      </pc:sldChg>
    </pc:docChg>
  </pc:docChgLst>
  <pc:docChgLst>
    <pc:chgData name="Elanna Su" userId="S::esu22@bw.edu::7fd18d61-ec6a-41c4-9bd2-55771fa3616e" providerId="AD" clId="Web-{358F14BE-F30F-48FE-90FA-9F9328C3283C}"/>
    <pc:docChg chg="modSld">
      <pc:chgData name="Elanna Su" userId="S::esu22@bw.edu::7fd18d61-ec6a-41c4-9bd2-55771fa3616e" providerId="AD" clId="Web-{358F14BE-F30F-48FE-90FA-9F9328C3283C}" dt="2023-10-09T19:54:04.875" v="11" actId="20577"/>
      <pc:docMkLst>
        <pc:docMk/>
      </pc:docMkLst>
      <pc:sldChg chg="modSp">
        <pc:chgData name="Elanna Su" userId="S::esu22@bw.edu::7fd18d61-ec6a-41c4-9bd2-55771fa3616e" providerId="AD" clId="Web-{358F14BE-F30F-48FE-90FA-9F9328C3283C}" dt="2023-10-09T19:54:04.875" v="11" actId="20577"/>
        <pc:sldMkLst>
          <pc:docMk/>
          <pc:sldMk cId="886385815" sldId="288"/>
        </pc:sldMkLst>
        <pc:spChg chg="mod">
          <ac:chgData name="Elanna Su" userId="S::esu22@bw.edu::7fd18d61-ec6a-41c4-9bd2-55771fa3616e" providerId="AD" clId="Web-{358F14BE-F30F-48FE-90FA-9F9328C3283C}" dt="2023-10-09T19:54:04.875" v="11" actId="20577"/>
          <ac:spMkLst>
            <pc:docMk/>
            <pc:sldMk cId="886385815" sldId="288"/>
            <ac:spMk id="118" creationId="{00000000-0000-0000-0000-000000000000}"/>
          </ac:spMkLst>
        </pc:spChg>
      </pc:sldChg>
    </pc:docChg>
  </pc:docChgLst>
  <pc:docChgLst>
    <pc:chgData name="Genevieve Carreno" userId="S::gcarreno20@bw.edu::6f0316f5-b452-4d8f-bc5e-b53440e6fd8f" providerId="AD" clId="Web-{F121D56D-9418-4BDB-B612-B1DF93E63BF8}"/>
    <pc:docChg chg="delSld modSld">
      <pc:chgData name="Genevieve Carreno" userId="S::gcarreno20@bw.edu::6f0316f5-b452-4d8f-bc5e-b53440e6fd8f" providerId="AD" clId="Web-{F121D56D-9418-4BDB-B612-B1DF93E63BF8}" dt="2023-09-25T01:43:38.875" v="583" actId="20577"/>
      <pc:docMkLst>
        <pc:docMk/>
      </pc:docMkLst>
      <pc:sldChg chg="modSp">
        <pc:chgData name="Genevieve Carreno" userId="S::gcarreno20@bw.edu::6f0316f5-b452-4d8f-bc5e-b53440e6fd8f" providerId="AD" clId="Web-{F121D56D-9418-4BDB-B612-B1DF93E63BF8}" dt="2023-09-25T01:24:01.993" v="3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F121D56D-9418-4BDB-B612-B1DF93E63BF8}" dt="2023-09-25T01:24:01.993" v="3" actId="20577"/>
          <ac:spMkLst>
            <pc:docMk/>
            <pc:sldMk cId="0" sldId="256"/>
            <ac:spMk id="67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F121D56D-9418-4BDB-B612-B1DF93E63BF8}" dt="2023-09-25T01:24:06.149" v="4"/>
        <pc:sldMkLst>
          <pc:docMk/>
          <pc:sldMk cId="0" sldId="260"/>
        </pc:sldMkLst>
      </pc:sldChg>
      <pc:sldChg chg="addSp delSp modSp mod modClrScheme chgLayout">
        <pc:chgData name="Genevieve Carreno" userId="S::gcarreno20@bw.edu::6f0316f5-b452-4d8f-bc5e-b53440e6fd8f" providerId="AD" clId="Web-{F121D56D-9418-4BDB-B612-B1DF93E63BF8}" dt="2023-09-25T01:43:38.875" v="583" actId="20577"/>
        <pc:sldMkLst>
          <pc:docMk/>
          <pc:sldMk cId="0" sldId="261"/>
        </pc:sldMkLst>
        <pc:spChg chg="add del mod ord">
          <ac:chgData name="Genevieve Carreno" userId="S::gcarreno20@bw.edu::6f0316f5-b452-4d8f-bc5e-b53440e6fd8f" providerId="AD" clId="Web-{F121D56D-9418-4BDB-B612-B1DF93E63BF8}" dt="2023-09-25T01:24:54.697" v="18"/>
          <ac:spMkLst>
            <pc:docMk/>
            <pc:sldMk cId="0" sldId="261"/>
            <ac:spMk id="2" creationId="{16964637-F72F-E4F2-4E35-D1D026A7A11F}"/>
          </ac:spMkLst>
        </pc:spChg>
        <pc:spChg chg="mod ord">
          <ac:chgData name="Genevieve Carreno" userId="S::gcarreno20@bw.edu::6f0316f5-b452-4d8f-bc5e-b53440e6fd8f" providerId="AD" clId="Web-{F121D56D-9418-4BDB-B612-B1DF93E63BF8}" dt="2023-09-25T01:27:15.857" v="65" actId="1076"/>
          <ac:spMkLst>
            <pc:docMk/>
            <pc:sldMk cId="0" sldId="261"/>
            <ac:spMk id="5" creationId="{FC918518-4995-8993-48CD-71F988494467}"/>
          </ac:spMkLst>
        </pc:spChg>
        <pc:spChg chg="add mod">
          <ac:chgData name="Genevieve Carreno" userId="S::gcarreno20@bw.edu::6f0316f5-b452-4d8f-bc5e-b53440e6fd8f" providerId="AD" clId="Web-{F121D56D-9418-4BDB-B612-B1DF93E63BF8}" dt="2023-09-25T01:43:38.875" v="583" actId="20577"/>
          <ac:spMkLst>
            <pc:docMk/>
            <pc:sldMk cId="0" sldId="261"/>
            <ac:spMk id="6" creationId="{E6EF12E8-18E9-B716-27D3-0565AFBF9B41}"/>
          </ac:spMkLst>
        </pc:spChg>
        <pc:spChg chg="mod ord">
          <ac:chgData name="Genevieve Carreno" userId="S::gcarreno20@bw.edu::6f0316f5-b452-4d8f-bc5e-b53440e6fd8f" providerId="AD" clId="Web-{F121D56D-9418-4BDB-B612-B1DF93E63BF8}" dt="2023-09-25T01:24:45.853" v="16" actId="14100"/>
          <ac:spMkLst>
            <pc:docMk/>
            <pc:sldMk cId="0" sldId="261"/>
            <ac:spMk id="103" creationId="{00000000-0000-0000-0000-000000000000}"/>
          </ac:spMkLst>
        </pc:spChg>
        <pc:picChg chg="mod">
          <ac:chgData name="Genevieve Carreno" userId="S::gcarreno20@bw.edu::6f0316f5-b452-4d8f-bc5e-b53440e6fd8f" providerId="AD" clId="Web-{F121D56D-9418-4BDB-B612-B1DF93E63BF8}" dt="2023-09-25T01:27:24.920" v="67" actId="1076"/>
          <ac:picMkLst>
            <pc:docMk/>
            <pc:sldMk cId="0" sldId="261"/>
            <ac:picMk id="3" creationId="{5631D022-8477-D0E2-3D62-C19FC7732EE6}"/>
          </ac:picMkLst>
        </pc:picChg>
      </pc:sldChg>
      <pc:sldChg chg="del">
        <pc:chgData name="Genevieve Carreno" userId="S::gcarreno20@bw.edu::6f0316f5-b452-4d8f-bc5e-b53440e6fd8f" providerId="AD" clId="Web-{F121D56D-9418-4BDB-B612-B1DF93E63BF8}" dt="2023-09-25T01:27:34.858" v="69"/>
        <pc:sldMkLst>
          <pc:docMk/>
          <pc:sldMk cId="0" sldId="263"/>
        </pc:sldMkLst>
      </pc:sldChg>
      <pc:sldChg chg="modSp del">
        <pc:chgData name="Genevieve Carreno" userId="S::gcarreno20@bw.edu::6f0316f5-b452-4d8f-bc5e-b53440e6fd8f" providerId="AD" clId="Web-{F121D56D-9418-4BDB-B612-B1DF93E63BF8}" dt="2023-09-25T01:30:44.394" v="177"/>
        <pc:sldMkLst>
          <pc:docMk/>
          <pc:sldMk cId="0" sldId="264"/>
        </pc:sldMkLst>
        <pc:spChg chg="mod">
          <ac:chgData name="Genevieve Carreno" userId="S::gcarreno20@bw.edu::6f0316f5-b452-4d8f-bc5e-b53440e6fd8f" providerId="AD" clId="Web-{F121D56D-9418-4BDB-B612-B1DF93E63BF8}" dt="2023-09-25T01:30:36.331" v="176" actId="20577"/>
          <ac:spMkLst>
            <pc:docMk/>
            <pc:sldMk cId="0" sldId="264"/>
            <ac:spMk id="4" creationId="{FBB98DB2-D72F-DDA1-0C3B-ABE630714006}"/>
          </ac:spMkLst>
        </pc:spChg>
      </pc:sldChg>
      <pc:sldChg chg="del">
        <pc:chgData name="Genevieve Carreno" userId="S::gcarreno20@bw.edu::6f0316f5-b452-4d8f-bc5e-b53440e6fd8f" providerId="AD" clId="Web-{F121D56D-9418-4BDB-B612-B1DF93E63BF8}" dt="2023-09-25T01:30:47.019" v="178"/>
        <pc:sldMkLst>
          <pc:docMk/>
          <pc:sldMk cId="0" sldId="265"/>
        </pc:sldMkLst>
      </pc:sldChg>
      <pc:sldChg chg="del">
        <pc:chgData name="Genevieve Carreno" userId="S::gcarreno20@bw.edu::6f0316f5-b452-4d8f-bc5e-b53440e6fd8f" providerId="AD" clId="Web-{F121D56D-9418-4BDB-B612-B1DF93E63BF8}" dt="2023-09-25T01:27:45.889" v="71"/>
        <pc:sldMkLst>
          <pc:docMk/>
          <pc:sldMk cId="0" sldId="268"/>
        </pc:sldMkLst>
      </pc:sldChg>
      <pc:sldChg chg="delSp modSp del">
        <pc:chgData name="Genevieve Carreno" userId="S::gcarreno20@bw.edu::6f0316f5-b452-4d8f-bc5e-b53440e6fd8f" providerId="AD" clId="Web-{F121D56D-9418-4BDB-B612-B1DF93E63BF8}" dt="2023-09-25T01:38:51.771" v="417"/>
        <pc:sldMkLst>
          <pc:docMk/>
          <pc:sldMk cId="0" sldId="269"/>
        </pc:sldMkLst>
        <pc:spChg chg="mod">
          <ac:chgData name="Genevieve Carreno" userId="S::gcarreno20@bw.edu::6f0316f5-b452-4d8f-bc5e-b53440e6fd8f" providerId="AD" clId="Web-{F121D56D-9418-4BDB-B612-B1DF93E63BF8}" dt="2023-09-25T01:38:49.630" v="416" actId="20577"/>
          <ac:spMkLst>
            <pc:docMk/>
            <pc:sldMk cId="0" sldId="269"/>
            <ac:spMk id="169" creationId="{00000000-0000-0000-0000-000000000000}"/>
          </ac:spMkLst>
        </pc:spChg>
        <pc:picChg chg="del">
          <ac:chgData name="Genevieve Carreno" userId="S::gcarreno20@bw.edu::6f0316f5-b452-4d8f-bc5e-b53440e6fd8f" providerId="AD" clId="Web-{F121D56D-9418-4BDB-B612-B1DF93E63BF8}" dt="2023-09-25T01:38:43.927" v="403"/>
          <ac:picMkLst>
            <pc:docMk/>
            <pc:sldMk cId="0" sldId="269"/>
            <ac:picMk id="4" creationId="{67D7A1D0-66CD-B6DE-39AC-4F603215B511}"/>
          </ac:picMkLst>
        </pc:picChg>
      </pc:sldChg>
      <pc:sldChg chg="del">
        <pc:chgData name="Genevieve Carreno" userId="S::gcarreno20@bw.edu::6f0316f5-b452-4d8f-bc5e-b53440e6fd8f" providerId="AD" clId="Web-{F121D56D-9418-4BDB-B612-B1DF93E63BF8}" dt="2023-09-25T01:34:26.774" v="264"/>
        <pc:sldMkLst>
          <pc:docMk/>
          <pc:sldMk cId="0" sldId="270"/>
        </pc:sldMkLst>
      </pc:sldChg>
      <pc:sldChg chg="addSp delSp modSp">
        <pc:chgData name="Genevieve Carreno" userId="S::gcarreno20@bw.edu::6f0316f5-b452-4d8f-bc5e-b53440e6fd8f" providerId="AD" clId="Web-{F121D56D-9418-4BDB-B612-B1DF93E63BF8}" dt="2023-09-25T01:43:36.234" v="582" actId="20577"/>
        <pc:sldMkLst>
          <pc:docMk/>
          <pc:sldMk cId="2934195736" sldId="276"/>
        </pc:sldMkLst>
        <pc:spChg chg="del">
          <ac:chgData name="Genevieve Carreno" userId="S::gcarreno20@bw.edu::6f0316f5-b452-4d8f-bc5e-b53440e6fd8f" providerId="AD" clId="Web-{F121D56D-9418-4BDB-B612-B1DF93E63BF8}" dt="2023-09-25T01:37:46.957" v="387"/>
          <ac:spMkLst>
            <pc:docMk/>
            <pc:sldMk cId="2934195736" sldId="276"/>
            <ac:spMk id="4" creationId="{00C9BCAD-A8BB-2F03-1E91-9B09443AD859}"/>
          </ac:spMkLst>
        </pc:spChg>
        <pc:spChg chg="add mod">
          <ac:chgData name="Genevieve Carreno" userId="S::gcarreno20@bw.edu::6f0316f5-b452-4d8f-bc5e-b53440e6fd8f" providerId="AD" clId="Web-{F121D56D-9418-4BDB-B612-B1DF93E63BF8}" dt="2023-09-25T01:43:30.766" v="581" actId="1076"/>
          <ac:spMkLst>
            <pc:docMk/>
            <pc:sldMk cId="2934195736" sldId="276"/>
            <ac:spMk id="6" creationId="{6129B20E-B5D3-108B-7731-B1AF51C549C6}"/>
          </ac:spMkLst>
        </pc:spChg>
        <pc:spChg chg="mod">
          <ac:chgData name="Genevieve Carreno" userId="S::gcarreno20@bw.edu::6f0316f5-b452-4d8f-bc5e-b53440e6fd8f" providerId="AD" clId="Web-{F121D56D-9418-4BDB-B612-B1DF93E63BF8}" dt="2023-09-25T01:43:36.234" v="582" actId="20577"/>
          <ac:spMkLst>
            <pc:docMk/>
            <pc:sldMk cId="2934195736" sldId="276"/>
            <ac:spMk id="96" creationId="{00000000-0000-0000-0000-000000000000}"/>
          </ac:spMkLst>
        </pc:spChg>
        <pc:spChg chg="mod">
          <ac:chgData name="Genevieve Carreno" userId="S::gcarreno20@bw.edu::6f0316f5-b452-4d8f-bc5e-b53440e6fd8f" providerId="AD" clId="Web-{F121D56D-9418-4BDB-B612-B1DF93E63BF8}" dt="2023-09-25T01:42:42.495" v="565"/>
          <ac:spMkLst>
            <pc:docMk/>
            <pc:sldMk cId="2934195736" sldId="276"/>
            <ac:spMk id="97" creationId="{00000000-0000-0000-0000-000000000000}"/>
          </ac:spMkLst>
        </pc:spChg>
        <pc:picChg chg="del">
          <ac:chgData name="Genevieve Carreno" userId="S::gcarreno20@bw.edu::6f0316f5-b452-4d8f-bc5e-b53440e6fd8f" providerId="AD" clId="Web-{F121D56D-9418-4BDB-B612-B1DF93E63BF8}" dt="2023-09-25T01:37:44.675" v="386"/>
          <ac:picMkLst>
            <pc:docMk/>
            <pc:sldMk cId="2934195736" sldId="276"/>
            <ac:picMk id="2" creationId="{BA56F430-18CA-9F6F-1B22-EC8F6D4B575E}"/>
          </ac:picMkLst>
        </pc:picChg>
        <pc:picChg chg="add mod">
          <ac:chgData name="Genevieve Carreno" userId="S::gcarreno20@bw.edu::6f0316f5-b452-4d8f-bc5e-b53440e6fd8f" providerId="AD" clId="Web-{F121D56D-9418-4BDB-B612-B1DF93E63BF8}" dt="2023-09-25T01:43:28.219" v="580" actId="1076"/>
          <ac:picMkLst>
            <pc:docMk/>
            <pc:sldMk cId="2934195736" sldId="276"/>
            <ac:picMk id="7" creationId="{CA075A29-49A0-9670-7DED-92A05522A164}"/>
          </ac:picMkLst>
        </pc:picChg>
      </pc:sldChg>
      <pc:sldChg chg="del">
        <pc:chgData name="Genevieve Carreno" userId="S::gcarreno20@bw.edu::6f0316f5-b452-4d8f-bc5e-b53440e6fd8f" providerId="AD" clId="Web-{F121D56D-9418-4BDB-B612-B1DF93E63BF8}" dt="2023-09-25T01:24:06.227" v="5"/>
        <pc:sldMkLst>
          <pc:docMk/>
          <pc:sldMk cId="2753545092" sldId="277"/>
        </pc:sldMkLst>
      </pc:sldChg>
      <pc:sldChg chg="addSp delSp modSp">
        <pc:chgData name="Genevieve Carreno" userId="S::gcarreno20@bw.edu::6f0316f5-b452-4d8f-bc5e-b53440e6fd8f" providerId="AD" clId="Web-{F121D56D-9418-4BDB-B612-B1DF93E63BF8}" dt="2023-09-25T01:38:38.973" v="402" actId="1076"/>
        <pc:sldMkLst>
          <pc:docMk/>
          <pc:sldMk cId="2233914468" sldId="278"/>
        </pc:sldMkLst>
        <pc:spChg chg="mod">
          <ac:chgData name="Genevieve Carreno" userId="S::gcarreno20@bw.edu::6f0316f5-b452-4d8f-bc5e-b53440e6fd8f" providerId="AD" clId="Web-{F121D56D-9418-4BDB-B612-B1DF93E63BF8}" dt="2023-09-25T01:38:33.270" v="401" actId="1076"/>
          <ac:spMkLst>
            <pc:docMk/>
            <pc:sldMk cId="2233914468" sldId="278"/>
            <ac:spMk id="2" creationId="{AA101764-32B2-A8C8-F85A-7D6E5FC449B0}"/>
          </ac:spMkLst>
        </pc:spChg>
        <pc:spChg chg="add del">
          <ac:chgData name="Genevieve Carreno" userId="S::gcarreno20@bw.edu::6f0316f5-b452-4d8f-bc5e-b53440e6fd8f" providerId="AD" clId="Web-{F121D56D-9418-4BDB-B612-B1DF93E63BF8}" dt="2023-09-25T01:36:31.548" v="349"/>
          <ac:spMkLst>
            <pc:docMk/>
            <pc:sldMk cId="2233914468" sldId="278"/>
            <ac:spMk id="6" creationId="{CA423E76-6883-E6B5-209B-987CA05B3EFB}"/>
          </ac:spMkLst>
        </pc:spChg>
        <pc:spChg chg="add mod">
          <ac:chgData name="Genevieve Carreno" userId="S::gcarreno20@bw.edu::6f0316f5-b452-4d8f-bc5e-b53440e6fd8f" providerId="AD" clId="Web-{F121D56D-9418-4BDB-B612-B1DF93E63BF8}" dt="2023-09-25T01:38:23.098" v="398" actId="1076"/>
          <ac:spMkLst>
            <pc:docMk/>
            <pc:sldMk cId="2233914468" sldId="278"/>
            <ac:spMk id="8" creationId="{1A519CC6-1BF0-A21C-F6EC-506639A1023A}"/>
          </ac:spMkLst>
        </pc:spChg>
        <pc:spChg chg="mod">
          <ac:chgData name="Genevieve Carreno" userId="S::gcarreno20@bw.edu::6f0316f5-b452-4d8f-bc5e-b53440e6fd8f" providerId="AD" clId="Web-{F121D56D-9418-4BDB-B612-B1DF93E63BF8}" dt="2023-09-25T01:34:58.936" v="276" actId="20577"/>
          <ac:spMkLst>
            <pc:docMk/>
            <pc:sldMk cId="2233914468" sldId="278"/>
            <ac:spMk id="96" creationId="{00000000-0000-0000-0000-000000000000}"/>
          </ac:spMkLst>
        </pc:spChg>
        <pc:spChg chg="mod">
          <ac:chgData name="Genevieve Carreno" userId="S::gcarreno20@bw.edu::6f0316f5-b452-4d8f-bc5e-b53440e6fd8f" providerId="AD" clId="Web-{F121D56D-9418-4BDB-B612-B1DF93E63BF8}" dt="2023-09-25T01:37:08.127" v="378" actId="20577"/>
          <ac:spMkLst>
            <pc:docMk/>
            <pc:sldMk cId="2233914468" sldId="278"/>
            <ac:spMk id="97" creationId="{00000000-0000-0000-0000-000000000000}"/>
          </ac:spMkLst>
        </pc:spChg>
        <pc:picChg chg="mod">
          <ac:chgData name="Genevieve Carreno" userId="S::gcarreno20@bw.edu::6f0316f5-b452-4d8f-bc5e-b53440e6fd8f" providerId="AD" clId="Web-{F121D56D-9418-4BDB-B612-B1DF93E63BF8}" dt="2023-09-25T01:38:26.817" v="399" actId="1076"/>
          <ac:picMkLst>
            <pc:docMk/>
            <pc:sldMk cId="2233914468" sldId="278"/>
            <ac:picMk id="4" creationId="{7EFCED0B-3653-9A6E-4B8F-509CD45F23DB}"/>
          </ac:picMkLst>
        </pc:picChg>
        <pc:picChg chg="add mod">
          <ac:chgData name="Genevieve Carreno" userId="S::gcarreno20@bw.edu::6f0316f5-b452-4d8f-bc5e-b53440e6fd8f" providerId="AD" clId="Web-{F121D56D-9418-4BDB-B612-B1DF93E63BF8}" dt="2023-09-25T01:38:38.973" v="402" actId="1076"/>
          <ac:picMkLst>
            <pc:docMk/>
            <pc:sldMk cId="2233914468" sldId="278"/>
            <ac:picMk id="10" creationId="{642C0D4B-375E-BAE8-53C2-542189D0BE90}"/>
          </ac:picMkLst>
        </pc:picChg>
      </pc:sldChg>
      <pc:sldChg chg="addSp delSp modSp del">
        <pc:chgData name="Genevieve Carreno" userId="S::gcarreno20@bw.edu::6f0316f5-b452-4d8f-bc5e-b53440e6fd8f" providerId="AD" clId="Web-{F121D56D-9418-4BDB-B612-B1DF93E63BF8}" dt="2023-09-25T01:42:55.780" v="568"/>
        <pc:sldMkLst>
          <pc:docMk/>
          <pc:sldMk cId="4043402290" sldId="281"/>
        </pc:sldMkLst>
        <pc:spChg chg="del">
          <ac:chgData name="Genevieve Carreno" userId="S::gcarreno20@bw.edu::6f0316f5-b452-4d8f-bc5e-b53440e6fd8f" providerId="AD" clId="Web-{F121D56D-9418-4BDB-B612-B1DF93E63BF8}" dt="2023-09-25T01:37:29.893" v="385"/>
          <ac:spMkLst>
            <pc:docMk/>
            <pc:sldMk cId="4043402290" sldId="281"/>
            <ac:spMk id="6" creationId="{913AA1C5-189C-35B1-5F37-6894170FED3D}"/>
          </ac:spMkLst>
        </pc:spChg>
        <pc:spChg chg="add del mod">
          <ac:chgData name="Genevieve Carreno" userId="S::gcarreno20@bw.edu::6f0316f5-b452-4d8f-bc5e-b53440e6fd8f" providerId="AD" clId="Web-{F121D56D-9418-4BDB-B612-B1DF93E63BF8}" dt="2023-09-25T01:42:52.167" v="567"/>
          <ac:spMkLst>
            <pc:docMk/>
            <pc:sldMk cId="4043402290" sldId="281"/>
            <ac:spMk id="7" creationId="{6F858EBE-D2B5-4A98-8B90-E46F81D07B08}"/>
          </ac:spMkLst>
        </pc:spChg>
        <pc:spChg chg="del">
          <ac:chgData name="Genevieve Carreno" userId="S::gcarreno20@bw.edu::6f0316f5-b452-4d8f-bc5e-b53440e6fd8f" providerId="AD" clId="Web-{F121D56D-9418-4BDB-B612-B1DF93E63BF8}" dt="2023-09-25T01:37:27.581" v="383"/>
          <ac:spMkLst>
            <pc:docMk/>
            <pc:sldMk cId="4043402290" sldId="281"/>
            <ac:spMk id="11" creationId="{211A8945-6D89-E9EB-78FC-B5E1EF2A7436}"/>
          </ac:spMkLst>
        </pc:spChg>
        <pc:picChg chg="add mod">
          <ac:chgData name="Genevieve Carreno" userId="S::gcarreno20@bw.edu::6f0316f5-b452-4d8f-bc5e-b53440e6fd8f" providerId="AD" clId="Web-{F121D56D-9418-4BDB-B612-B1DF93E63BF8}" dt="2023-09-25T01:37:12.424" v="379" actId="1076"/>
          <ac:picMkLst>
            <pc:docMk/>
            <pc:sldMk cId="4043402290" sldId="281"/>
            <ac:picMk id="4" creationId="{13D26F50-6B0A-7DC7-94F2-6BEC847EBDEA}"/>
          </ac:picMkLst>
        </pc:picChg>
        <pc:picChg chg="del">
          <ac:chgData name="Genevieve Carreno" userId="S::gcarreno20@bw.edu::6f0316f5-b452-4d8f-bc5e-b53440e6fd8f" providerId="AD" clId="Web-{F121D56D-9418-4BDB-B612-B1DF93E63BF8}" dt="2023-09-25T01:37:28.424" v="384"/>
          <ac:picMkLst>
            <pc:docMk/>
            <pc:sldMk cId="4043402290" sldId="281"/>
            <ac:picMk id="8" creationId="{84A1D2B7-EA0A-7146-AFC0-301AA545DFB8}"/>
          </ac:picMkLst>
        </pc:picChg>
      </pc:sldChg>
      <pc:sldChg chg="del">
        <pc:chgData name="Genevieve Carreno" userId="S::gcarreno20@bw.edu::6f0316f5-b452-4d8f-bc5e-b53440e6fd8f" providerId="AD" clId="Web-{F121D56D-9418-4BDB-B612-B1DF93E63BF8}" dt="2023-09-25T01:27:38.623" v="70"/>
        <pc:sldMkLst>
          <pc:docMk/>
          <pc:sldMk cId="915339886" sldId="282"/>
        </pc:sldMkLst>
      </pc:sldChg>
      <pc:sldChg chg="del">
        <pc:chgData name="Genevieve Carreno" userId="S::gcarreno20@bw.edu::6f0316f5-b452-4d8f-bc5e-b53440e6fd8f" providerId="AD" clId="Web-{F121D56D-9418-4BDB-B612-B1DF93E63BF8}" dt="2023-09-25T01:27:30.623" v="68"/>
        <pc:sldMkLst>
          <pc:docMk/>
          <pc:sldMk cId="876948359" sldId="283"/>
        </pc:sldMkLst>
      </pc:sldChg>
      <pc:sldChg chg="del">
        <pc:chgData name="Genevieve Carreno" userId="S::gcarreno20@bw.edu::6f0316f5-b452-4d8f-bc5e-b53440e6fd8f" providerId="AD" clId="Web-{F121D56D-9418-4BDB-B612-B1DF93E63BF8}" dt="2023-09-25T01:34:48.905" v="267"/>
        <pc:sldMkLst>
          <pc:docMk/>
          <pc:sldMk cId="1613944994" sldId="284"/>
        </pc:sldMkLst>
      </pc:sldChg>
    </pc:docChg>
  </pc:docChgLst>
  <pc:docChgLst>
    <pc:chgData name="Genevieve Carreno" userId="S::gcarreno20@bw.edu::6f0316f5-b452-4d8f-bc5e-b53440e6fd8f" providerId="AD" clId="Web-{F391C509-4088-424C-873D-606BE554CEAB}"/>
    <pc:docChg chg="modSld">
      <pc:chgData name="Genevieve Carreno" userId="S::gcarreno20@bw.edu::6f0316f5-b452-4d8f-bc5e-b53440e6fd8f" providerId="AD" clId="Web-{F391C509-4088-424C-873D-606BE554CEAB}" dt="2023-09-25T20:20:02.929" v="0"/>
      <pc:docMkLst>
        <pc:docMk/>
      </pc:docMkLst>
      <pc:sldChg chg="modSp">
        <pc:chgData name="Genevieve Carreno" userId="S::gcarreno20@bw.edu::6f0316f5-b452-4d8f-bc5e-b53440e6fd8f" providerId="AD" clId="Web-{F391C509-4088-424C-873D-606BE554CEAB}" dt="2023-09-25T20:20:02.929" v="0"/>
        <pc:sldMkLst>
          <pc:docMk/>
          <pc:sldMk cId="0" sldId="261"/>
        </pc:sldMkLst>
        <pc:spChg chg="mod">
          <ac:chgData name="Genevieve Carreno" userId="S::gcarreno20@bw.edu::6f0316f5-b452-4d8f-bc5e-b53440e6fd8f" providerId="AD" clId="Web-{F391C509-4088-424C-873D-606BE554CEAB}" dt="2023-09-25T20:20:02.929" v="0"/>
          <ac:spMkLst>
            <pc:docMk/>
            <pc:sldMk cId="0" sldId="261"/>
            <ac:spMk id="5" creationId="{FC918518-4995-8993-48CD-71F988494467}"/>
          </ac:spMkLst>
        </pc:spChg>
      </pc:sldChg>
    </pc:docChg>
  </pc:docChgLst>
  <pc:docChgLst>
    <pc:chgData name="Genevieve Carreno" userId="S::gcarreno20@bw.edu::6f0316f5-b452-4d8f-bc5e-b53440e6fd8f" providerId="AD" clId="Web-{F07280FA-9AC4-48BB-87DC-9D839D6A1864}"/>
    <pc:docChg chg="addSld delSld modSld">
      <pc:chgData name="Genevieve Carreno" userId="S::gcarreno20@bw.edu::6f0316f5-b452-4d8f-bc5e-b53440e6fd8f" providerId="AD" clId="Web-{F07280FA-9AC4-48BB-87DC-9D839D6A1864}" dt="2023-10-09T18:00:43.750" v="105" actId="20577"/>
      <pc:docMkLst>
        <pc:docMk/>
      </pc:docMkLst>
      <pc:sldChg chg="modSp">
        <pc:chgData name="Genevieve Carreno" userId="S::gcarreno20@bw.edu::6f0316f5-b452-4d8f-bc5e-b53440e6fd8f" providerId="AD" clId="Web-{F07280FA-9AC4-48BB-87DC-9D839D6A1864}" dt="2023-10-09T18:00:43.750" v="105" actId="20577"/>
        <pc:sldMkLst>
          <pc:docMk/>
          <pc:sldMk cId="2233914468" sldId="278"/>
        </pc:sldMkLst>
        <pc:spChg chg="mod">
          <ac:chgData name="Genevieve Carreno" userId="S::gcarreno20@bw.edu::6f0316f5-b452-4d8f-bc5e-b53440e6fd8f" providerId="AD" clId="Web-{F07280FA-9AC4-48BB-87DC-9D839D6A1864}" dt="2023-10-09T18:00:43.750" v="105" actId="20577"/>
          <ac:spMkLst>
            <pc:docMk/>
            <pc:sldMk cId="2233914468" sldId="278"/>
            <ac:spMk id="97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F07280FA-9AC4-48BB-87DC-9D839D6A1864}" dt="2023-10-09T17:56:08.397" v="4"/>
        <pc:sldMkLst>
          <pc:docMk/>
          <pc:sldMk cId="1509636486" sldId="291"/>
        </pc:sldMkLst>
      </pc:sldChg>
      <pc:sldChg chg="addSp modSp new">
        <pc:chgData name="Genevieve Carreno" userId="S::gcarreno20@bw.edu::6f0316f5-b452-4d8f-bc5e-b53440e6fd8f" providerId="AD" clId="Web-{F07280FA-9AC4-48BB-87DC-9D839D6A1864}" dt="2023-10-09T18:00:10.561" v="95" actId="20577"/>
        <pc:sldMkLst>
          <pc:docMk/>
          <pc:sldMk cId="727291487" sldId="292"/>
        </pc:sldMkLst>
        <pc:spChg chg="mod">
          <ac:chgData name="Genevieve Carreno" userId="S::gcarreno20@bw.edu::6f0316f5-b452-4d8f-bc5e-b53440e6fd8f" providerId="AD" clId="Web-{F07280FA-9AC4-48BB-87DC-9D839D6A1864}" dt="2023-10-09T17:56:56.821" v="28" actId="1076"/>
          <ac:spMkLst>
            <pc:docMk/>
            <pc:sldMk cId="727291487" sldId="292"/>
            <ac:spMk id="2" creationId="{565AAB2C-80D4-0F83-07A3-4CD382FBB1B2}"/>
          </ac:spMkLst>
        </pc:spChg>
        <pc:spChg chg="mod">
          <ac:chgData name="Genevieve Carreno" userId="S::gcarreno20@bw.edu::6f0316f5-b452-4d8f-bc5e-b53440e6fd8f" providerId="AD" clId="Web-{F07280FA-9AC4-48BB-87DC-9D839D6A1864}" dt="2023-10-09T18:00:10.561" v="95" actId="20577"/>
          <ac:spMkLst>
            <pc:docMk/>
            <pc:sldMk cId="727291487" sldId="292"/>
            <ac:spMk id="3" creationId="{20FF90B8-C533-C64E-9B13-316EA1965005}"/>
          </ac:spMkLst>
        </pc:spChg>
        <pc:picChg chg="add mod">
          <ac:chgData name="Genevieve Carreno" userId="S::gcarreno20@bw.edu::6f0316f5-b452-4d8f-bc5e-b53440e6fd8f" providerId="AD" clId="Web-{F07280FA-9AC4-48BB-87DC-9D839D6A1864}" dt="2023-10-09T17:56:20.085" v="6" actId="1076"/>
          <ac:picMkLst>
            <pc:docMk/>
            <pc:sldMk cId="727291487" sldId="292"/>
            <ac:picMk id="4" creationId="{00ECC2D7-2D01-96FF-404A-79C30E494CFA}"/>
          </ac:picMkLst>
        </pc:picChg>
      </pc:sldChg>
    </pc:docChg>
  </pc:docChgLst>
  <pc:docChgLst>
    <pc:chgData name="Genevieve Carreno" userId="S::gcarreno20@bw.edu::6f0316f5-b452-4d8f-bc5e-b53440e6fd8f" providerId="AD" clId="Web-{E7326261-55C8-4B57-97A5-E16AB6BB2C54}"/>
    <pc:docChg chg="delSld modSld">
      <pc:chgData name="Genevieve Carreno" userId="S::gcarreno20@bw.edu::6f0316f5-b452-4d8f-bc5e-b53440e6fd8f" providerId="AD" clId="Web-{E7326261-55C8-4B57-97A5-E16AB6BB2C54}" dt="2023-10-30T01:39:05.809" v="128" actId="20577"/>
      <pc:docMkLst>
        <pc:docMk/>
      </pc:docMkLst>
      <pc:sldChg chg="modSp">
        <pc:chgData name="Genevieve Carreno" userId="S::gcarreno20@bw.edu::6f0316f5-b452-4d8f-bc5e-b53440e6fd8f" providerId="AD" clId="Web-{E7326261-55C8-4B57-97A5-E16AB6BB2C54}" dt="2023-10-30T01:38:50.387" v="115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E7326261-55C8-4B57-97A5-E16AB6BB2C54}" dt="2023-10-30T01:38:50.387" v="115" actId="20577"/>
          <ac:spMkLst>
            <pc:docMk/>
            <pc:sldMk cId="0" sldId="256"/>
            <ac:spMk id="67" creationId="{00000000-0000-0000-0000-000000000000}"/>
          </ac:spMkLst>
        </pc:spChg>
      </pc:sldChg>
      <pc:sldChg chg="delSp modSp">
        <pc:chgData name="Genevieve Carreno" userId="S::gcarreno20@bw.edu::6f0316f5-b452-4d8f-bc5e-b53440e6fd8f" providerId="AD" clId="Web-{E7326261-55C8-4B57-97A5-E16AB6BB2C54}" dt="2023-10-30T01:38:40.777" v="113" actId="20577"/>
        <pc:sldMkLst>
          <pc:docMk/>
          <pc:sldMk cId="2934195736" sldId="276"/>
        </pc:sldMkLst>
        <pc:spChg chg="del mod">
          <ac:chgData name="Genevieve Carreno" userId="S::gcarreno20@bw.edu::6f0316f5-b452-4d8f-bc5e-b53440e6fd8f" providerId="AD" clId="Web-{E7326261-55C8-4B57-97A5-E16AB6BB2C54}" dt="2023-10-30T01:38:18.136" v="108"/>
          <ac:spMkLst>
            <pc:docMk/>
            <pc:sldMk cId="2934195736" sldId="276"/>
            <ac:spMk id="6" creationId="{6129B20E-B5D3-108B-7731-B1AF51C549C6}"/>
          </ac:spMkLst>
        </pc:spChg>
        <pc:spChg chg="mod">
          <ac:chgData name="Genevieve Carreno" userId="S::gcarreno20@bw.edu::6f0316f5-b452-4d8f-bc5e-b53440e6fd8f" providerId="AD" clId="Web-{E7326261-55C8-4B57-97A5-E16AB6BB2C54}" dt="2023-10-30T01:38:40.777" v="113" actId="20577"/>
          <ac:spMkLst>
            <pc:docMk/>
            <pc:sldMk cId="2934195736" sldId="276"/>
            <ac:spMk id="97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E7326261-55C8-4B57-97A5-E16AB6BB2C54}" dt="2023-10-30T01:39:05.809" v="128" actId="20577"/>
        <pc:sldMkLst>
          <pc:docMk/>
          <pc:sldMk cId="2233914468" sldId="278"/>
        </pc:sldMkLst>
        <pc:spChg chg="mod">
          <ac:chgData name="Genevieve Carreno" userId="S::gcarreno20@bw.edu::6f0316f5-b452-4d8f-bc5e-b53440e6fd8f" providerId="AD" clId="Web-{E7326261-55C8-4B57-97A5-E16AB6BB2C54}" dt="2023-10-30T01:39:05.809" v="128" actId="20577"/>
          <ac:spMkLst>
            <pc:docMk/>
            <pc:sldMk cId="2233914468" sldId="278"/>
            <ac:spMk id="97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E7326261-55C8-4B57-97A5-E16AB6BB2C54}" dt="2023-10-30T01:37:18.572" v="50"/>
        <pc:sldMkLst>
          <pc:docMk/>
          <pc:sldMk cId="1272254901" sldId="282"/>
        </pc:sldMkLst>
      </pc:sldChg>
      <pc:sldChg chg="modSp">
        <pc:chgData name="Genevieve Carreno" userId="S::gcarreno20@bw.edu::6f0316f5-b452-4d8f-bc5e-b53440e6fd8f" providerId="AD" clId="Web-{E7326261-55C8-4B57-97A5-E16AB6BB2C54}" dt="2023-10-30T01:37:15.822" v="49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E7326261-55C8-4B57-97A5-E16AB6BB2C54}" dt="2023-10-30T01:37:15.822" v="49" actId="20577"/>
          <ac:spMkLst>
            <pc:docMk/>
            <pc:sldMk cId="363645530" sldId="283"/>
            <ac:spMk id="176" creationId="{00000000-0000-0000-0000-000000000000}"/>
          </ac:spMkLst>
        </pc:spChg>
      </pc:sldChg>
      <pc:sldChg chg="addSp delSp modSp">
        <pc:chgData name="Genevieve Carreno" userId="S::gcarreno20@bw.edu::6f0316f5-b452-4d8f-bc5e-b53440e6fd8f" providerId="AD" clId="Web-{E7326261-55C8-4B57-97A5-E16AB6BB2C54}" dt="2023-10-30T01:37:03.712" v="43" actId="20577"/>
        <pc:sldMkLst>
          <pc:docMk/>
          <pc:sldMk cId="3531828138" sldId="284"/>
        </pc:sldMkLst>
        <pc:spChg chg="add del mod">
          <ac:chgData name="Genevieve Carreno" userId="S::gcarreno20@bw.edu::6f0316f5-b452-4d8f-bc5e-b53440e6fd8f" providerId="AD" clId="Web-{E7326261-55C8-4B57-97A5-E16AB6BB2C54}" dt="2023-10-30T01:37:00.055" v="41"/>
          <ac:spMkLst>
            <pc:docMk/>
            <pc:sldMk cId="3531828138" sldId="284"/>
            <ac:spMk id="4" creationId="{0EF4EC39-2441-143F-E432-3FFAFD796E9D}"/>
          </ac:spMkLst>
        </pc:spChg>
        <pc:spChg chg="add mod">
          <ac:chgData name="Genevieve Carreno" userId="S::gcarreno20@bw.edu::6f0316f5-b452-4d8f-bc5e-b53440e6fd8f" providerId="AD" clId="Web-{E7326261-55C8-4B57-97A5-E16AB6BB2C54}" dt="2023-10-30T01:37:03.712" v="43" actId="20577"/>
          <ac:spMkLst>
            <pc:docMk/>
            <pc:sldMk cId="3531828138" sldId="284"/>
            <ac:spMk id="6" creationId="{4D58D925-DBF2-36BC-7761-3FB26E5F6488}"/>
          </ac:spMkLst>
        </pc:spChg>
        <pc:spChg chg="del mod">
          <ac:chgData name="Genevieve Carreno" userId="S::gcarreno20@bw.edu::6f0316f5-b452-4d8f-bc5e-b53440e6fd8f" providerId="AD" clId="Web-{E7326261-55C8-4B57-97A5-E16AB6BB2C54}" dt="2023-10-30T01:35:31.881" v="14"/>
          <ac:spMkLst>
            <pc:docMk/>
            <pc:sldMk cId="3531828138" sldId="284"/>
            <ac:spMk id="169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E7326261-55C8-4B57-97A5-E16AB6BB2C54}" dt="2023-10-30T01:37:06.399" v="44" actId="20577"/>
        <pc:sldMkLst>
          <pc:docMk/>
          <pc:sldMk cId="2271064310" sldId="285"/>
        </pc:sldMkLst>
        <pc:spChg chg="mod">
          <ac:chgData name="Genevieve Carreno" userId="S::gcarreno20@bw.edu::6f0316f5-b452-4d8f-bc5e-b53440e6fd8f" providerId="AD" clId="Web-{E7326261-55C8-4B57-97A5-E16AB6BB2C54}" dt="2023-10-30T01:37:06.399" v="44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E7326261-55C8-4B57-97A5-E16AB6BB2C54}" dt="2023-10-30T01:35:23.818" v="11" actId="20577"/>
        <pc:sldMkLst>
          <pc:docMk/>
          <pc:sldMk cId="2532243226" sldId="286"/>
        </pc:sldMkLst>
        <pc:spChg chg="mod">
          <ac:chgData name="Genevieve Carreno" userId="S::gcarreno20@bw.edu::6f0316f5-b452-4d8f-bc5e-b53440e6fd8f" providerId="AD" clId="Web-{E7326261-55C8-4B57-97A5-E16AB6BB2C54}" dt="2023-10-30T01:35:23.818" v="11" actId="20577"/>
          <ac:spMkLst>
            <pc:docMk/>
            <pc:sldMk cId="2532243226" sldId="286"/>
            <ac:spMk id="4" creationId="{076CBF5C-9C5B-E0B6-E7D4-04CC98BD272B}"/>
          </ac:spMkLst>
        </pc:spChg>
      </pc:sldChg>
      <pc:sldChg chg="addSp delSp modSp">
        <pc:chgData name="Genevieve Carreno" userId="S::gcarreno20@bw.edu::6f0316f5-b452-4d8f-bc5e-b53440e6fd8f" providerId="AD" clId="Web-{E7326261-55C8-4B57-97A5-E16AB6BB2C54}" dt="2023-10-30T01:36:56.430" v="40" actId="20577"/>
        <pc:sldMkLst>
          <pc:docMk/>
          <pc:sldMk cId="886385815" sldId="288"/>
        </pc:sldMkLst>
        <pc:spChg chg="add del mod">
          <ac:chgData name="Genevieve Carreno" userId="S::gcarreno20@bw.edu::6f0316f5-b452-4d8f-bc5e-b53440e6fd8f" providerId="AD" clId="Web-{E7326261-55C8-4B57-97A5-E16AB6BB2C54}" dt="2023-10-30T01:36:02.632" v="33"/>
          <ac:spMkLst>
            <pc:docMk/>
            <pc:sldMk cId="886385815" sldId="288"/>
            <ac:spMk id="4" creationId="{84087FD9-5DB0-9EB0-9CE6-C0D4518616FE}"/>
          </ac:spMkLst>
        </pc:spChg>
        <pc:spChg chg="add del">
          <ac:chgData name="Genevieve Carreno" userId="S::gcarreno20@bw.edu::6f0316f5-b452-4d8f-bc5e-b53440e6fd8f" providerId="AD" clId="Web-{E7326261-55C8-4B57-97A5-E16AB6BB2C54}" dt="2023-10-30T01:36:23.679" v="35"/>
          <ac:spMkLst>
            <pc:docMk/>
            <pc:sldMk cId="886385815" sldId="288"/>
            <ac:spMk id="5" creationId="{41841AA6-B846-B58B-F3BA-BA10B53D87C6}"/>
          </ac:spMkLst>
        </pc:spChg>
        <pc:spChg chg="add mod">
          <ac:chgData name="Genevieve Carreno" userId="S::gcarreno20@bw.edu::6f0316f5-b452-4d8f-bc5e-b53440e6fd8f" providerId="AD" clId="Web-{E7326261-55C8-4B57-97A5-E16AB6BB2C54}" dt="2023-10-30T01:36:56.430" v="40" actId="20577"/>
          <ac:spMkLst>
            <pc:docMk/>
            <pc:sldMk cId="886385815" sldId="288"/>
            <ac:spMk id="7" creationId="{B746AE48-8D8A-F292-2A68-2517CD4A5489}"/>
          </ac:spMkLst>
        </pc:spChg>
        <pc:spChg chg="del mod">
          <ac:chgData name="Genevieve Carreno" userId="S::gcarreno20@bw.edu::6f0316f5-b452-4d8f-bc5e-b53440e6fd8f" providerId="AD" clId="Web-{E7326261-55C8-4B57-97A5-E16AB6BB2C54}" dt="2023-10-30T01:35:48.929" v="16"/>
          <ac:spMkLst>
            <pc:docMk/>
            <pc:sldMk cId="886385815" sldId="288"/>
            <ac:spMk id="118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E7326261-55C8-4B57-97A5-E16AB6BB2C54}" dt="2023-10-30T01:34:58.568" v="0"/>
        <pc:sldMkLst>
          <pc:docMk/>
          <pc:sldMk cId="727291487" sldId="292"/>
        </pc:sldMkLst>
      </pc:sldChg>
    </pc:docChg>
  </pc:docChgLst>
  <pc:docChgLst>
    <pc:chgData name="Donovan Muller" userId="S::dmuller20@bw.edu::b9e88476-06e2-4051-bba0-99561c6cffa4" providerId="AD" clId="Web-{933DD496-E307-41FE-BC75-11AFE923EADA}"/>
    <pc:docChg chg="modSld">
      <pc:chgData name="Donovan Muller" userId="S::dmuller20@bw.edu::b9e88476-06e2-4051-bba0-99561c6cffa4" providerId="AD" clId="Web-{933DD496-E307-41FE-BC75-11AFE923EADA}" dt="2023-09-11T23:56:44.281" v="38" actId="20577"/>
      <pc:docMkLst>
        <pc:docMk/>
      </pc:docMkLst>
      <pc:sldChg chg="modSp">
        <pc:chgData name="Donovan Muller" userId="S::dmuller20@bw.edu::b9e88476-06e2-4051-bba0-99561c6cffa4" providerId="AD" clId="Web-{933DD496-E307-41FE-BC75-11AFE923EADA}" dt="2023-09-11T23:56:44.281" v="38" actId="20577"/>
        <pc:sldMkLst>
          <pc:docMk/>
          <pc:sldMk cId="0" sldId="264"/>
        </pc:sldMkLst>
        <pc:spChg chg="mod">
          <ac:chgData name="Donovan Muller" userId="S::dmuller20@bw.edu::b9e88476-06e2-4051-bba0-99561c6cffa4" providerId="AD" clId="Web-{933DD496-E307-41FE-BC75-11AFE923EADA}" dt="2023-09-11T23:56:44.281" v="38" actId="20577"/>
          <ac:spMkLst>
            <pc:docMk/>
            <pc:sldMk cId="0" sldId="264"/>
            <ac:spMk id="4" creationId="{FBB98DB2-D72F-DDA1-0C3B-ABE630714006}"/>
          </ac:spMkLst>
        </pc:spChg>
      </pc:sldChg>
    </pc:docChg>
  </pc:docChgLst>
  <pc:docChgLst>
    <pc:chgData name="Marc West" userId="S::mwest@bw.edu::9e995566-9eba-4cca-859c-4e0a2e367973" providerId="AD" clId="Web-{B1A10147-32CC-477E-8AE3-C4BB02E09DBB}"/>
    <pc:docChg chg="modSld">
      <pc:chgData name="Marc West" userId="S::mwest@bw.edu::9e995566-9eba-4cca-859c-4e0a2e367973" providerId="AD" clId="Web-{B1A10147-32CC-477E-8AE3-C4BB02E09DBB}" dt="2023-10-30T20:58:20.120" v="0" actId="20577"/>
      <pc:docMkLst>
        <pc:docMk/>
      </pc:docMkLst>
      <pc:sldChg chg="modSp">
        <pc:chgData name="Marc West" userId="S::mwest@bw.edu::9e995566-9eba-4cca-859c-4e0a2e367973" providerId="AD" clId="Web-{B1A10147-32CC-477E-8AE3-C4BB02E09DBB}" dt="2023-10-30T20:58:20.120" v="0" actId="20577"/>
        <pc:sldMkLst>
          <pc:docMk/>
          <pc:sldMk cId="2532243226" sldId="286"/>
        </pc:sldMkLst>
        <pc:spChg chg="mod">
          <ac:chgData name="Marc West" userId="S::mwest@bw.edu::9e995566-9eba-4cca-859c-4e0a2e367973" providerId="AD" clId="Web-{B1A10147-32CC-477E-8AE3-C4BB02E09DBB}" dt="2023-10-30T20:58:20.120" v="0" actId="20577"/>
          <ac:spMkLst>
            <pc:docMk/>
            <pc:sldMk cId="2532243226" sldId="286"/>
            <ac:spMk id="4" creationId="{076CBF5C-9C5B-E0B6-E7D4-04CC98BD272B}"/>
          </ac:spMkLst>
        </pc:spChg>
      </pc:sldChg>
    </pc:docChg>
  </pc:docChgLst>
  <pc:docChgLst>
    <pc:chgData name="Marc West" userId="S::mwest@bw.edu::9e995566-9eba-4cca-859c-4e0a2e367973" providerId="AD" clId="Web-{79131466-1106-4287-8F88-7C8E1A21B635}"/>
    <pc:docChg chg="addSld delSld modSld">
      <pc:chgData name="Marc West" userId="S::mwest@bw.edu::9e995566-9eba-4cca-859c-4e0a2e367973" providerId="AD" clId="Web-{79131466-1106-4287-8F88-7C8E1A21B635}" dt="2023-09-12T20:27:50.117" v="215" actId="20577"/>
      <pc:docMkLst>
        <pc:docMk/>
      </pc:docMkLst>
      <pc:sldChg chg="modSp add del">
        <pc:chgData name="Marc West" userId="S::mwest@bw.edu::9e995566-9eba-4cca-859c-4e0a2e367973" providerId="AD" clId="Web-{79131466-1106-4287-8F88-7C8E1A21B635}" dt="2023-09-12T20:27:50.117" v="215" actId="20577"/>
        <pc:sldMkLst>
          <pc:docMk/>
          <pc:sldMk cId="0" sldId="270"/>
        </pc:sldMkLst>
        <pc:spChg chg="mod">
          <ac:chgData name="Marc West" userId="S::mwest@bw.edu::9e995566-9eba-4cca-859c-4e0a2e367973" providerId="AD" clId="Web-{79131466-1106-4287-8F88-7C8E1A21B635}" dt="2023-09-12T20:27:50.117" v="215" actId="20577"/>
          <ac:spMkLst>
            <pc:docMk/>
            <pc:sldMk cId="0" sldId="270"/>
            <ac:spMk id="176" creationId="{00000000-0000-0000-0000-000000000000}"/>
          </ac:spMkLst>
        </pc:spChg>
        <pc:picChg chg="mod">
          <ac:chgData name="Marc West" userId="S::mwest@bw.edu::9e995566-9eba-4cca-859c-4e0a2e367973" providerId="AD" clId="Web-{79131466-1106-4287-8F88-7C8E1A21B635}" dt="2023-09-12T20:13:19.731" v="28" actId="1076"/>
          <ac:picMkLst>
            <pc:docMk/>
            <pc:sldMk cId="0" sldId="270"/>
            <ac:picMk id="4" creationId="{748B23BF-D342-A524-A66C-2B4CB1F5C234}"/>
          </ac:picMkLst>
        </pc:picChg>
      </pc:sldChg>
      <pc:sldChg chg="addSp delSp modSp add replId">
        <pc:chgData name="Marc West" userId="S::mwest@bw.edu::9e995566-9eba-4cca-859c-4e0a2e367973" providerId="AD" clId="Web-{79131466-1106-4287-8F88-7C8E1A21B635}" dt="2023-09-12T20:24:35.736" v="171" actId="20577"/>
        <pc:sldMkLst>
          <pc:docMk/>
          <pc:sldMk cId="1613944994" sldId="284"/>
        </pc:sldMkLst>
        <pc:spChg chg="add mod">
          <ac:chgData name="Marc West" userId="S::mwest@bw.edu::9e995566-9eba-4cca-859c-4e0a2e367973" providerId="AD" clId="Web-{79131466-1106-4287-8F88-7C8E1A21B635}" dt="2023-09-12T20:24:35.736" v="171" actId="20577"/>
          <ac:spMkLst>
            <pc:docMk/>
            <pc:sldMk cId="1613944994" sldId="284"/>
            <ac:spMk id="5" creationId="{B9270CBC-95C9-505E-2338-515AFE2D61FD}"/>
          </ac:spMkLst>
        </pc:spChg>
        <pc:spChg chg="del mod">
          <ac:chgData name="Marc West" userId="S::mwest@bw.edu::9e995566-9eba-4cca-859c-4e0a2e367973" providerId="AD" clId="Web-{79131466-1106-4287-8F88-7C8E1A21B635}" dt="2023-09-12T20:20:01.587" v="47"/>
          <ac:spMkLst>
            <pc:docMk/>
            <pc:sldMk cId="1613944994" sldId="284"/>
            <ac:spMk id="176" creationId="{00000000-0000-0000-0000-000000000000}"/>
          </ac:spMkLst>
        </pc:spChg>
        <pc:picChg chg="add mod">
          <ac:chgData name="Marc West" userId="S::mwest@bw.edu::9e995566-9eba-4cca-859c-4e0a2e367973" providerId="AD" clId="Web-{79131466-1106-4287-8F88-7C8E1A21B635}" dt="2023-09-12T20:23:34.421" v="136" actId="1076"/>
          <ac:picMkLst>
            <pc:docMk/>
            <pc:sldMk cId="1613944994" sldId="284"/>
            <ac:picMk id="2" creationId="{2530B994-EB6D-8B0E-A6C4-83273A020763}"/>
          </ac:picMkLst>
        </pc:picChg>
        <pc:picChg chg="del">
          <ac:chgData name="Marc West" userId="S::mwest@bw.edu::9e995566-9eba-4cca-859c-4e0a2e367973" providerId="AD" clId="Web-{79131466-1106-4287-8F88-7C8E1A21B635}" dt="2023-09-12T20:17:11.816" v="38"/>
          <ac:picMkLst>
            <pc:docMk/>
            <pc:sldMk cId="1613944994" sldId="284"/>
            <ac:picMk id="4" creationId="{748B23BF-D342-A524-A66C-2B4CB1F5C234}"/>
          </ac:picMkLst>
        </pc:picChg>
        <pc:picChg chg="del">
          <ac:chgData name="Marc West" userId="S::mwest@bw.edu::9e995566-9eba-4cca-859c-4e0a2e367973" providerId="AD" clId="Web-{79131466-1106-4287-8F88-7C8E1A21B635}" dt="2023-09-12T20:17:14.910" v="39"/>
          <ac:picMkLst>
            <pc:docMk/>
            <pc:sldMk cId="1613944994" sldId="284"/>
            <ac:picMk id="17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acketconnect.bw.edu/Rotaract/club_signup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47b34630f_0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47b34630f_0_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39d88af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39d88af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86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47b34630f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47b34630f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2200"/>
              </a:spcAft>
              <a:buNone/>
            </a:pPr>
            <a:r>
              <a:rPr lang="en"/>
              <a:t>– Albert Einstein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47b34630f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47b34630f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7d9a6f2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7d9a6f2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39d88af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39d88af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8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47b34630f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47b34630f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>
              <a:hlinkClick r:id="rId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47b34630f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47b34630f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47b34630f_0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47b34630f_0_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>
              <a:solidFill>
                <a:srgbClr val="4A4A4A"/>
              </a:solidFill>
              <a:highlight>
                <a:srgbClr val="FFFFFF"/>
              </a:highlight>
              <a:latin typeface="Lato"/>
              <a:ea typeface="Lato"/>
              <a:cs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600"/>
              </a:spcAft>
              <a:buNone/>
            </a:pPr>
            <a:endParaRPr sz="18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47b34630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47b34630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47b34630f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47b34630f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F4428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ts and jack-o'-lantern">
            <a:extLst>
              <a:ext uri="{FF2B5EF4-FFF2-40B4-BE49-F238E27FC236}">
                <a16:creationId xmlns:a16="http://schemas.microsoft.com/office/drawing/2014/main" id="{1F1490E1-CA00-5D6B-47C8-977436023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918" y="-1076325"/>
            <a:ext cx="9274227" cy="6572105"/>
          </a:xfrm>
          <a:prstGeom prst="rect">
            <a:avLst/>
          </a:prstGeom>
        </p:spPr>
      </p:pic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460950" y="3187752"/>
            <a:ext cx="8222100" cy="13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-US" sz="28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General Meeting – </a:t>
            </a:r>
            <a:r>
              <a:rPr lang="en-US" sz="2800" b="1" i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Halloween Edition!</a:t>
            </a:r>
            <a:endParaRPr lang="en-US" sz="2800" b="1" i="1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10/31/2023</a:t>
            </a:r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/>
          </a:blip>
          <a:srcRect t="11714" b="11721"/>
          <a:stretch/>
        </p:blipFill>
        <p:spPr>
          <a:xfrm>
            <a:off x="731563" y="768991"/>
            <a:ext cx="7680875" cy="25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Advisor (Marc)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43600" y="1788045"/>
            <a:ext cx="8954584" cy="3261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" sz="1400">
                <a:solidFill>
                  <a:srgbClr val="000000"/>
                </a:solidFill>
                <a:latin typeface="Georgia"/>
              </a:rPr>
              <a:t>Come to Rotary Club of Berea meetings</a:t>
            </a: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  <a:latin typeface="Georgia"/>
              </a:rPr>
              <a:t> Meetings will be in person and virtually. </a:t>
            </a: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  <a:latin typeface="Georgia"/>
              </a:rPr>
              <a:t> We will post the schedule of meetings on Jacket Connect.</a:t>
            </a: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">
                <a:solidFill>
                  <a:srgbClr val="000000"/>
                </a:solidFill>
                <a:latin typeface="Georgia"/>
              </a:rPr>
              <a:t> Rotary Club of Berea needs a secretary.</a:t>
            </a:r>
          </a:p>
          <a:p>
            <a:pPr marL="285750" indent="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1400">
              <a:solidFill>
                <a:srgbClr val="000000"/>
              </a:solidFill>
              <a:latin typeface="Georgia"/>
            </a:endParaRPr>
          </a:p>
          <a:p>
            <a:pPr marL="285750" indent="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eorgia"/>
              </a:rPr>
              <a:t>Cuyahoga Co. Election Night Processing – </a:t>
            </a:r>
            <a:r>
              <a:rPr lang="en-US" sz="1400" b="1" u="sng">
                <a:solidFill>
                  <a:srgbClr val="FF0000"/>
                </a:solidFill>
                <a:latin typeface="Georgia"/>
              </a:rPr>
              <a:t>Save the Date</a:t>
            </a:r>
            <a:r>
              <a:rPr lang="en-US" sz="1400">
                <a:solidFill>
                  <a:srgbClr val="000000"/>
                </a:solidFill>
                <a:latin typeface="Georgia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Georgia"/>
              </a:rPr>
              <a:t>11/07/2023</a:t>
            </a:r>
            <a:endParaRPr lang="en" sz="600" b="1">
              <a:solidFill>
                <a:srgbClr val="000000"/>
              </a:solidFill>
              <a:latin typeface="Georgia"/>
            </a:endParaRPr>
          </a:p>
          <a:p>
            <a:pPr marL="571500" indent="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1400">
                <a:solidFill>
                  <a:srgbClr val="000000"/>
                </a:solidFill>
                <a:latin typeface="Georgia"/>
              </a:rPr>
              <a:t> Pay: $15.00 per hour - Four (4) hours guaranteed paid</a:t>
            </a:r>
            <a:endParaRPr lang="en" sz="1400">
              <a:solidFill>
                <a:srgbClr val="000000"/>
              </a:solidFill>
              <a:latin typeface="Georgia"/>
            </a:endParaRPr>
          </a:p>
          <a:p>
            <a:pPr marL="571500" indent="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1400">
                <a:solidFill>
                  <a:srgbClr val="000000"/>
                </a:solidFill>
                <a:latin typeface="Georgia"/>
              </a:rPr>
              <a:t> All registration links are on Jacket Connect.</a:t>
            </a:r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2616" y="1788867"/>
            <a:ext cx="1817906" cy="62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B99415-7B07-962B-4D04-C11414970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pic>
        <p:nvPicPr>
          <p:cNvPr id="4" name="Picture 3" descr="A 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748B23BF-D342-A524-A66C-2B4CB1F5C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315" y="3798299"/>
            <a:ext cx="1443776" cy="3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Save the Date!</a:t>
            </a:r>
            <a:endParaRPr lang="en-US"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3375" y="1680161"/>
            <a:ext cx="9021970" cy="34739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85750">
              <a:lnSpc>
                <a:spcPct val="150000"/>
              </a:lnSpc>
              <a:buClr>
                <a:srgbClr val="000000"/>
              </a:buClr>
              <a:buSzPts val="2000"/>
            </a:pPr>
            <a:r>
              <a:rPr lang="en" sz="1400">
                <a:solidFill>
                  <a:schemeClr val="bg2"/>
                </a:solidFill>
                <a:latin typeface="Georgia"/>
              </a:rPr>
              <a:t>Browns 50/50 Raffle (7 Sellers Per Game); leave campus at 8:30 AM, return by 4:30 PM, transportation provided.</a:t>
            </a:r>
            <a:endParaRPr lang="en-US" sz="1400">
              <a:solidFill>
                <a:schemeClr val="bg2"/>
              </a:solidFill>
              <a:latin typeface="Georgia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737373"/>
              </a:buClr>
              <a:buSzPts val="2000"/>
              <a:buFont typeface="Roboto" panose="020B0604020202020204" pitchFamily="34" charset="0"/>
              <a:buChar char="○"/>
            </a:pPr>
            <a:r>
              <a:rPr lang="en">
                <a:solidFill>
                  <a:schemeClr val="bg2"/>
                </a:solidFill>
                <a:latin typeface="Georgia"/>
              </a:rPr>
              <a:t>Nov. 5th</a:t>
            </a:r>
            <a:endParaRPr lang="en-US">
              <a:solidFill>
                <a:schemeClr val="bg2"/>
              </a:solidFill>
              <a:latin typeface="Georgia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737373"/>
              </a:buClr>
              <a:buSzPts val="2000"/>
              <a:buFont typeface="Roboto" panose="020B0604020202020204" pitchFamily="34" charset="0"/>
              <a:buChar char="○"/>
            </a:pPr>
            <a:r>
              <a:rPr lang="en">
                <a:solidFill>
                  <a:schemeClr val="bg2"/>
                </a:solidFill>
                <a:latin typeface="Georgia"/>
              </a:rPr>
              <a:t>Nov. 19th</a:t>
            </a:r>
            <a:endParaRPr lang="en-US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buClr>
                <a:srgbClr val="737373"/>
              </a:buClr>
              <a:buSzPts val="2000"/>
            </a:pPr>
            <a:r>
              <a:rPr lang="en-US" sz="1400">
                <a:solidFill>
                  <a:schemeClr val="bg2"/>
                </a:solidFill>
                <a:latin typeface="Georgia"/>
              </a:rPr>
              <a:t>Jacket Math Bash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737373"/>
              </a:buClr>
              <a:buSzPts val="2000"/>
            </a:pPr>
            <a:r>
              <a:rPr lang="en-US">
                <a:solidFill>
                  <a:schemeClr val="bg2"/>
                </a:solidFill>
                <a:latin typeface="Georgia"/>
              </a:rPr>
              <a:t>Friday, November 10th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737373"/>
              </a:buClr>
              <a:buSzPts val="2000"/>
            </a:pPr>
            <a:r>
              <a:rPr lang="en-US">
                <a:solidFill>
                  <a:schemeClr val="bg2"/>
                </a:solidFill>
                <a:latin typeface="Georgia"/>
              </a:rPr>
              <a:t>4-8 PM, Knowlton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737373"/>
              </a:buClr>
              <a:buSzPts val="2000"/>
            </a:pPr>
            <a:r>
              <a:rPr lang="en-US">
                <a:solidFill>
                  <a:schemeClr val="bg2"/>
                </a:solidFill>
                <a:latin typeface="Georgia"/>
              </a:rPr>
              <a:t>Minor Safety Training required</a:t>
            </a:r>
          </a:p>
          <a:p>
            <a:pPr>
              <a:lnSpc>
                <a:spcPct val="150000"/>
              </a:lnSpc>
              <a:buClr>
                <a:srgbClr val="737373"/>
              </a:buClr>
              <a:buSzPts val="2000"/>
            </a:pPr>
            <a:r>
              <a:rPr lang="en-US" sz="1400">
                <a:solidFill>
                  <a:schemeClr val="bg2"/>
                </a:solidFill>
                <a:latin typeface="Georgia"/>
              </a:rPr>
              <a:t>Generations Living Holiday Carols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737373"/>
              </a:buClr>
              <a:buSzPts val="2000"/>
            </a:pPr>
            <a:r>
              <a:rPr lang="en-US">
                <a:solidFill>
                  <a:schemeClr val="bg2"/>
                </a:solidFill>
                <a:latin typeface="Georgia"/>
              </a:rPr>
              <a:t>Sunday, December 3rd, 1:30 PM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ACD1D97-E13F-7659-A055-9CA4ACBB9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9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8AFC-C9C3-D2B2-9E1B-E7459887F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>
                <a:solidFill>
                  <a:srgbClr val="000000"/>
                </a:solidFill>
                <a:latin typeface="Georgia"/>
              </a:rPr>
              <a:t>Game time!!!</a:t>
            </a:r>
            <a:endParaRPr lang="en-US" sz="6000">
              <a:solidFill>
                <a:srgbClr val="000000"/>
              </a:solidFill>
            </a:endParaRPr>
          </a:p>
        </p:txBody>
      </p:sp>
      <p:pic>
        <p:nvPicPr>
          <p:cNvPr id="4" name="Graphic 3" descr="Spooky house outline">
            <a:extLst>
              <a:ext uri="{FF2B5EF4-FFF2-40B4-BE49-F238E27FC236}">
                <a16:creationId xmlns:a16="http://schemas.microsoft.com/office/drawing/2014/main" id="{84A3745E-A884-EC0A-1DD4-DB5A3B77C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1925" y="852488"/>
            <a:ext cx="1192212" cy="1208087"/>
          </a:xfrm>
          <a:prstGeom prst="rect">
            <a:avLst/>
          </a:prstGeom>
        </p:spPr>
      </p:pic>
      <p:pic>
        <p:nvPicPr>
          <p:cNvPr id="6" name="Graphic 5" descr="Cobweb with solid fill">
            <a:extLst>
              <a:ext uri="{FF2B5EF4-FFF2-40B4-BE49-F238E27FC236}">
                <a16:creationId xmlns:a16="http://schemas.microsoft.com/office/drawing/2014/main" id="{CBB341CF-CF58-B2F0-D4C7-07AB9741C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0013" y="-100012"/>
            <a:ext cx="1803400" cy="1795462"/>
          </a:xfrm>
          <a:prstGeom prst="rect">
            <a:avLst/>
          </a:prstGeom>
        </p:spPr>
      </p:pic>
      <p:pic>
        <p:nvPicPr>
          <p:cNvPr id="7" name="Graphic 6" descr="Pointed Hat outline">
            <a:extLst>
              <a:ext uri="{FF2B5EF4-FFF2-40B4-BE49-F238E27FC236}">
                <a16:creationId xmlns:a16="http://schemas.microsoft.com/office/drawing/2014/main" id="{9A3D9DD7-AC6A-65D0-B066-4C6B09EB51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91425" y="217488"/>
            <a:ext cx="1247775" cy="1247775"/>
          </a:xfrm>
          <a:prstGeom prst="rect">
            <a:avLst/>
          </a:prstGeom>
        </p:spPr>
      </p:pic>
      <p:pic>
        <p:nvPicPr>
          <p:cNvPr id="8" name="Graphic 7" descr="Ghost outline">
            <a:extLst>
              <a:ext uri="{FF2B5EF4-FFF2-40B4-BE49-F238E27FC236}">
                <a16:creationId xmlns:a16="http://schemas.microsoft.com/office/drawing/2014/main" id="{6AE7BCD6-2ABC-2B3E-A54C-25B9DC4E2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300" y="3821113"/>
            <a:ext cx="1216025" cy="1208087"/>
          </a:xfrm>
          <a:prstGeom prst="rect">
            <a:avLst/>
          </a:prstGeom>
        </p:spPr>
      </p:pic>
      <p:pic>
        <p:nvPicPr>
          <p:cNvPr id="9" name="Graphic 8" descr="Pumpkin with solid fill">
            <a:extLst>
              <a:ext uri="{FF2B5EF4-FFF2-40B4-BE49-F238E27FC236}">
                <a16:creationId xmlns:a16="http://schemas.microsoft.com/office/drawing/2014/main" id="{C8F29540-2F10-C456-8C42-6856D0EB86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12050" y="3765550"/>
            <a:ext cx="1327150" cy="132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5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46095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Closing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267314" y="1898065"/>
            <a:ext cx="4911586" cy="3245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Recite the 4 Way Test</a:t>
            </a:r>
            <a:endParaRPr lang="en-US" sz="2100" b="1" i="1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  <a:p>
            <a:pPr marL="342900" lvl="0" algn="l">
              <a:lnSpc>
                <a:spcPct val="200000"/>
              </a:lnSpc>
              <a:spcAft>
                <a:spcPts val="0"/>
              </a:spcAft>
            </a:pPr>
            <a:r>
              <a:rPr lang="en" sz="2100">
                <a:solidFill>
                  <a:srgbClr val="000000"/>
                </a:solidFill>
                <a:latin typeface="Georgia"/>
                <a:ea typeface="Georgia"/>
                <a:cs typeface="Georgia"/>
              </a:rPr>
              <a:t>Questions?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  <a:p>
            <a:pPr marL="457200" lvl="0" indent="0" algn="l" rtl="0">
              <a:spcBef>
                <a:spcPts val="1600"/>
              </a:spcBef>
              <a:buNone/>
            </a:pPr>
            <a:endParaRPr sz="3000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lang="en-US" sz="3000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653" y="-1217"/>
            <a:ext cx="3934788" cy="518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39D782D-A964-108B-D1B6-6E61863D6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019" y="-226372"/>
            <a:ext cx="3917950" cy="21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Welcome!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8414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eorgia"/>
              <a:buChar char="●"/>
            </a:pPr>
            <a:r>
              <a:rPr lang="en" sz="3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Call to Order </a:t>
            </a:r>
            <a:endParaRPr sz="3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eorgia"/>
              <a:buChar char="●"/>
            </a:pPr>
            <a:r>
              <a:rPr lang="en" sz="3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Pledge of Allegiance </a:t>
            </a:r>
            <a:endParaRPr sz="3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A296C26-C9D7-4844-8E92-2A38098DE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President </a:t>
            </a:r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(</a:t>
            </a:r>
            <a:r>
              <a:rPr lang="en" sz="3600" b="1" err="1">
                <a:solidFill>
                  <a:srgbClr val="FFFFFF"/>
                </a:solidFill>
                <a:latin typeface="Georgia"/>
                <a:sym typeface="Georgia"/>
              </a:rPr>
              <a:t>Geneviéve</a:t>
            </a:r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)</a:t>
            </a:r>
            <a:endParaRPr lang="en-US" sz="36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272950" y="1766425"/>
            <a:ext cx="8590500" cy="30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Georgia"/>
                <a:cs typeface="Times New Roman"/>
              </a:rPr>
              <a:t>Log your service hours!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Georgia"/>
                <a:cs typeface="Times New Roman"/>
              </a:rPr>
              <a:t>Event signup links are on Jacket Connect</a:t>
            </a:r>
          </a:p>
          <a:p>
            <a:pPr marL="114300" indent="0">
              <a:lnSpc>
                <a:spcPct val="150000"/>
              </a:lnSpc>
              <a:buNone/>
            </a:pPr>
            <a:endParaRPr lang="en-US" sz="2400">
              <a:solidFill>
                <a:srgbClr val="000000"/>
              </a:solidFill>
              <a:latin typeface="Georgia"/>
              <a:cs typeface="Times New Roman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ACD1D97-E13F-7659-A055-9CA4ACBB9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101764-32B2-A8C8-F85A-7D6E5FC449B0}"/>
              </a:ext>
            </a:extLst>
          </p:cNvPr>
          <p:cNvSpPr txBox="1"/>
          <p:nvPr/>
        </p:nvSpPr>
        <p:spPr>
          <a:xfrm>
            <a:off x="6280663" y="3473859"/>
            <a:ext cx="2743199" cy="338554"/>
          </a:xfrm>
          <a:prstGeom prst="rect">
            <a:avLst/>
          </a:prstGeom>
          <a:noFill/>
          <a:ln w="28575">
            <a:solidFill>
              <a:srgbClr val="CD216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Georgia"/>
              </a:rPr>
              <a:t>bit.ly/bwrotaracthours2324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EFCED0B-3653-9A6E-4B8F-509CD45F2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446" y="1746044"/>
            <a:ext cx="1646289" cy="164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1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Secretary (Elanna)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FD04BDE-1AB2-4EC1-2239-64CF322E0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7" name="Google Shape;162;p25">
            <a:extLst>
              <a:ext uri="{FF2B5EF4-FFF2-40B4-BE49-F238E27FC236}">
                <a16:creationId xmlns:a16="http://schemas.microsoft.com/office/drawing/2014/main" id="{B746AE48-8D8A-F292-2A68-2517CD4A54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2850" y="1754328"/>
            <a:ext cx="8640280" cy="31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-US">
                <a:solidFill>
                  <a:srgbClr val="000000"/>
                </a:solidFill>
                <a:latin typeface="Georgia"/>
              </a:rPr>
              <a:t>Updates on Jacket Connect!</a:t>
            </a:r>
            <a:endParaRPr lang="en-US">
              <a:latin typeface="Georgia"/>
            </a:endParaRPr>
          </a:p>
          <a:p>
            <a:pPr marL="285750" indent="-285750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</a:pPr>
            <a:r>
              <a:rPr lang="en-US">
                <a:solidFill>
                  <a:srgbClr val="000000"/>
                </a:solidFill>
                <a:latin typeface="Georgia"/>
              </a:rPr>
              <a:t>Not receiving Rotaract emails? Having trouble with Jacket Connect? Come see me after the meeting :)</a:t>
            </a:r>
            <a:endParaRPr lang="en-US" sz="18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8638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Treasurer (Donovan)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876CC09-C328-69BD-1600-72FC64A9F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4" name="Google Shape;118;p20">
            <a:extLst>
              <a:ext uri="{FF2B5EF4-FFF2-40B4-BE49-F238E27FC236}">
                <a16:creationId xmlns:a16="http://schemas.microsoft.com/office/drawing/2014/main" id="{FBB98DB2-D72F-DDA1-0C3B-ABE6307140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0950" y="1889250"/>
            <a:ext cx="8222100" cy="3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</a:rPr>
              <a:t>Browns 50/50 Raffle (7 Sellers Per Game)</a:t>
            </a: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; leave campus at 8:30 AM, return by 4:30 PM, transportation provided.</a:t>
            </a:r>
          </a:p>
          <a:p>
            <a:pPr lvl="1">
              <a:lnSpc>
                <a:spcPct val="114999"/>
              </a:lnSpc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Nov. 5th</a:t>
            </a:r>
            <a:endParaRPr lang="en"/>
          </a:p>
          <a:p>
            <a:pPr lvl="1">
              <a:lnSpc>
                <a:spcPct val="114999"/>
              </a:lnSpc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Nov. 19th</a:t>
            </a:r>
          </a:p>
        </p:txBody>
      </p:sp>
    </p:spTree>
    <p:extLst>
      <p:ext uri="{BB962C8B-B14F-4D97-AF65-F5344CB8AC3E}">
        <p14:creationId xmlns:p14="http://schemas.microsoft.com/office/powerpoint/2010/main" val="343317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566178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Club Service Chair (Nick)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 t="25705" b="17083"/>
          <a:stretch/>
        </p:blipFill>
        <p:spPr>
          <a:xfrm>
            <a:off x="5988875" y="1762875"/>
            <a:ext cx="2901652" cy="139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9300" y="3417674"/>
            <a:ext cx="2520796" cy="167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D9A4031-0C37-0AAB-490D-F6289B933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4" name="Google Shape;118;p20">
            <a:extLst>
              <a:ext uri="{FF2B5EF4-FFF2-40B4-BE49-F238E27FC236}">
                <a16:creationId xmlns:a16="http://schemas.microsoft.com/office/drawing/2014/main" id="{076CBF5C-9C5B-E0B6-E7D4-04CC98BD27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6950" y="1809875"/>
            <a:ext cx="8222100" cy="3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  <a:latin typeface="Georgia"/>
              </a:rPr>
              <a:t>Attendance</a:t>
            </a:r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  <a:latin typeface="Georgia"/>
              </a:rPr>
              <a:t>Happy Halloween!</a:t>
            </a: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endParaRPr lang="en-US">
              <a:solidFill>
                <a:srgbClr val="000000"/>
              </a:solidFill>
              <a:latin typeface="Georgia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Shameless Plugs</a:t>
            </a:r>
          </a:p>
          <a:p>
            <a:pPr>
              <a:lnSpc>
                <a:spcPct val="100000"/>
              </a:lnSpc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Georgia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15 </a:t>
            </a:r>
            <a:r>
              <a:rPr lang="en-US" err="1">
                <a:solidFill>
                  <a:srgbClr val="000000"/>
                </a:solidFill>
                <a:latin typeface="Georgia"/>
                <a:cs typeface="Times New Roman"/>
              </a:rPr>
              <a:t>lbs</a:t>
            </a: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 of soft plastic = 1 service hour</a:t>
            </a:r>
            <a:endParaRPr lang="en-US">
              <a:solidFill>
                <a:srgbClr val="000000"/>
              </a:solidFill>
              <a:latin typeface="Georgia"/>
            </a:endParaRPr>
          </a:p>
          <a:p>
            <a:pPr marL="114300" indent="0">
              <a:lnSpc>
                <a:spcPct val="100000"/>
              </a:lnSpc>
              <a:buClr>
                <a:srgbClr val="000000"/>
              </a:buClr>
              <a:buNone/>
            </a:pPr>
            <a:endParaRPr lang="en-US">
              <a:solidFill>
                <a:srgbClr val="000000"/>
              </a:solidFill>
              <a:latin typeface="Georgia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Moved 770 </a:t>
            </a:r>
            <a:r>
              <a:rPr lang="en-US" err="1">
                <a:solidFill>
                  <a:srgbClr val="000000"/>
                </a:solidFill>
                <a:latin typeface="Georgia"/>
                <a:cs typeface="Times New Roman"/>
              </a:rPr>
              <a:t>lbs</a:t>
            </a: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 of plastic last week, sent to recycling center</a:t>
            </a:r>
          </a:p>
          <a:p>
            <a:pPr lvl="1">
              <a:lnSpc>
                <a:spcPct val="100000"/>
              </a:lnSpc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Georg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224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460950" y="855055"/>
            <a:ext cx="5684640" cy="7753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Professional Development Chair (Kate)</a:t>
            </a:r>
            <a:endParaRPr sz="29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242850" y="1754328"/>
            <a:ext cx="8640280" cy="31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endParaRPr lang="en-US" sz="180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1CE9A19-9D80-AA64-20A3-4AD118146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6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349700" y="782563"/>
            <a:ext cx="604278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Public Relations Chair (Alyssa)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239E8B-F44C-74BA-5446-AAFF54145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6" name="Google Shape;162;p25">
            <a:extLst>
              <a:ext uri="{FF2B5EF4-FFF2-40B4-BE49-F238E27FC236}">
                <a16:creationId xmlns:a16="http://schemas.microsoft.com/office/drawing/2014/main" id="{4D58D925-DBF2-36BC-7761-3FB26E5F64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2850" y="1754328"/>
            <a:ext cx="8640280" cy="31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endParaRPr lang="en-US" sz="180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31828138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F3C3C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B5DF69FF0AD45B00DD02A7D54BFE3" ma:contentTypeVersion="13" ma:contentTypeDescription="Create a new document." ma:contentTypeScope="" ma:versionID="b25165248d930fd6c89a83b4d8ce35ad">
  <xsd:schema xmlns:xsd="http://www.w3.org/2001/XMLSchema" xmlns:xs="http://www.w3.org/2001/XMLSchema" xmlns:p="http://schemas.microsoft.com/office/2006/metadata/properties" xmlns:ns2="33da7e77-2216-4bb5-aeb4-80deb9713852" xmlns:ns3="5cee83f6-7b56-4923-840a-bfe5a5e08220" targetNamespace="http://schemas.microsoft.com/office/2006/metadata/properties" ma:root="true" ma:fieldsID="e36163d8f1628ed1fce99c12ea3083c9" ns2:_="" ns3:_="">
    <xsd:import namespace="33da7e77-2216-4bb5-aeb4-80deb9713852"/>
    <xsd:import namespace="5cee83f6-7b56-4923-840a-bfe5a5e082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a7e77-2216-4bb5-aeb4-80deb9713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b9136a8-41eb-49ef-ab95-e7ee540ca8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e83f6-7b56-4923-840a-bfe5a5e0822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da7e77-2216-4bb5-aeb4-80deb9713852">
      <Terms xmlns="http://schemas.microsoft.com/office/infopath/2007/PartnerControls"/>
    </lcf76f155ced4ddcb4097134ff3c332f>
    <SharedWithUsers xmlns="5cee83f6-7b56-4923-840a-bfe5a5e0822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D2CCDB4-160E-4323-ADFD-7E0FA8D59EB0}">
  <ds:schemaRefs>
    <ds:schemaRef ds:uri="33da7e77-2216-4bb5-aeb4-80deb9713852"/>
    <ds:schemaRef ds:uri="5cee83f6-7b56-4923-840a-bfe5a5e082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37F271E-E770-4A29-BCEB-518EC6989F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09ADDC-D765-437A-A5EF-518C09DEF305}">
  <ds:schemaRefs>
    <ds:schemaRef ds:uri="33da7e77-2216-4bb5-aeb4-80deb9713852"/>
    <ds:schemaRef ds:uri="5cee83f6-7b56-4923-840a-bfe5a5e08220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13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Material</vt:lpstr>
      <vt:lpstr>PowerPoint Presentation</vt:lpstr>
      <vt:lpstr>Welcome!</vt:lpstr>
      <vt:lpstr>PowerPoint Presentation</vt:lpstr>
      <vt:lpstr>President (Geneviéve)</vt:lpstr>
      <vt:lpstr>Secretary (Elanna)</vt:lpstr>
      <vt:lpstr>Treasurer (Donovan)</vt:lpstr>
      <vt:lpstr>Club Service Chair (Nick)</vt:lpstr>
      <vt:lpstr>Professional Development Chair (Kate)</vt:lpstr>
      <vt:lpstr>Public Relations Chair (Alyssa)</vt:lpstr>
      <vt:lpstr>Advisor (Marc)</vt:lpstr>
      <vt:lpstr>Save the Date!</vt:lpstr>
      <vt:lpstr>Game time!!!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2023-10-31T21:34:01Z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0x0101004B8B5DF69FF0AD45B00DD02A7D54BFE3</vt:lpwstr>
  </property>
  <property fmtid="{D5CDD505-2E9C-101B-9397-08002B2CF9AE}" pid="3" name="MediaServiceImageTags">
    <vt:lpwstr/>
  </property>
  <property fmtid="{D5CDD505-2E9C-101B-9397-08002B2CF9AE}" pid="4" name="Order">
    <vt:r8>3900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