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19"/>
  </p:notesMasterIdLst>
  <p:sldIdLst>
    <p:sldId id="256" r:id="rId5"/>
    <p:sldId id="257" r:id="rId6"/>
    <p:sldId id="258" r:id="rId7"/>
    <p:sldId id="299" r:id="rId8"/>
    <p:sldId id="291" r:id="rId9"/>
    <p:sldId id="288" r:id="rId10"/>
    <p:sldId id="287" r:id="rId11"/>
    <p:sldId id="286" r:id="rId12"/>
    <p:sldId id="296" r:id="rId13"/>
    <p:sldId id="298" r:id="rId14"/>
    <p:sldId id="285" r:id="rId15"/>
    <p:sldId id="284" r:id="rId16"/>
    <p:sldId id="283" r:id="rId17"/>
    <p:sldId id="271" r:id="rId18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Lato" panose="020B0604020202020204" charset="0"/>
      <p:regular r:id="rId24"/>
      <p:bold r:id="rId25"/>
      <p:italic r:id="rId26"/>
      <p:boldItalic r:id="rId27"/>
    </p:embeddedFont>
    <p:embeddedFont>
      <p:font typeface="Roboto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B6E8C8-1B19-FB6A-33FD-CAEE0DF7C1C0}" name="Genevieve Carreno" initials="GC" userId="S::gcarreno20@bw.edu::6f0316f5-b452-4d8f-bc5e-b53440e6fd8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2162"/>
    <a:srgbClr val="C03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0BC6F4-152E-4719-8B4A-6DD9A1F77505}" v="54" dt="2024-02-27T21:23:17.703"/>
    <p1510:client id="{4D1D5B72-32FF-4D59-B332-0CAC12253CF0}" v="51" dt="2024-02-27T17:54:39.660"/>
    <p1510:client id="{A4110029-EFEE-4658-A724-0D85FEC4E55D}" v="268" dt="2024-02-27T21:39:17.729"/>
    <p1510:client id="{CF671B19-53AB-E24B-B74D-448BA6FB21DF}" v="156" dt="2024-02-27T21:52:36.6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nevieve Carreno" userId="6f0316f5-b452-4d8f-bc5e-b53440e6fd8f" providerId="ADAL" clId="{1442CD7F-0023-5647-90ED-C3EFD9BDB85F}"/>
    <pc:docChg chg="modSld">
      <pc:chgData name="Genevieve Carreno" userId="6f0316f5-b452-4d8f-bc5e-b53440e6fd8f" providerId="ADAL" clId="{1442CD7F-0023-5647-90ED-C3EFD9BDB85F}" dt="2024-01-30T22:05:18.441" v="3" actId="22"/>
      <pc:docMkLst>
        <pc:docMk/>
      </pc:docMkLst>
      <pc:sldChg chg="modSp">
        <pc:chgData name="Genevieve Carreno" userId="6f0316f5-b452-4d8f-bc5e-b53440e6fd8f" providerId="ADAL" clId="{1442CD7F-0023-5647-90ED-C3EFD9BDB85F}" dt="2024-01-30T22:05:18.441" v="3" actId="22"/>
        <pc:sldMkLst>
          <pc:docMk/>
          <pc:sldMk cId="2233914468" sldId="278"/>
        </pc:sldMkLst>
        <pc:spChg chg="mod">
          <ac:chgData name="Genevieve Carreno" userId="6f0316f5-b452-4d8f-bc5e-b53440e6fd8f" providerId="ADAL" clId="{1442CD7F-0023-5647-90ED-C3EFD9BDB85F}" dt="2024-01-30T22:05:18.441" v="3" actId="22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1442CD7F-0023-5647-90ED-C3EFD9BDB85F}" dt="2024-01-30T22:03:55.585" v="2" actId="20577"/>
        <pc:sldMkLst>
          <pc:docMk/>
          <pc:sldMk cId="123084001" sldId="296"/>
        </pc:sldMkLst>
        <pc:spChg chg="mod">
          <ac:chgData name="Genevieve Carreno" userId="6f0316f5-b452-4d8f-bc5e-b53440e6fd8f" providerId="ADAL" clId="{1442CD7F-0023-5647-90ED-C3EFD9BDB85F}" dt="2024-01-30T22:03:55.585" v="2" actId="20577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Nick Westover" userId="S::nwestove20@bw.edu::cc41c86f-6c4b-43aa-9b0f-09921c15effe" providerId="AD" clId="Web-{4D1D5B72-32FF-4D59-B332-0CAC12253CF0}"/>
    <pc:docChg chg="modSld">
      <pc:chgData name="Nick Westover" userId="S::nwestove20@bw.edu::cc41c86f-6c4b-43aa-9b0f-09921c15effe" providerId="AD" clId="Web-{4D1D5B72-32FF-4D59-B332-0CAC12253CF0}" dt="2024-02-27T17:54:38.972" v="49" actId="20577"/>
      <pc:docMkLst>
        <pc:docMk/>
      </pc:docMkLst>
      <pc:sldChg chg="modSp">
        <pc:chgData name="Nick Westover" userId="S::nwestove20@bw.edu::cc41c86f-6c4b-43aa-9b0f-09921c15effe" providerId="AD" clId="Web-{4D1D5B72-32FF-4D59-B332-0CAC12253CF0}" dt="2024-02-27T17:54:38.972" v="49" actId="20577"/>
        <pc:sldMkLst>
          <pc:docMk/>
          <pc:sldMk cId="2532243226" sldId="286"/>
        </pc:sldMkLst>
        <pc:spChg chg="mod">
          <ac:chgData name="Nick Westover" userId="S::nwestove20@bw.edu::cc41c86f-6c4b-43aa-9b0f-09921c15effe" providerId="AD" clId="Web-{4D1D5B72-32FF-4D59-B332-0CAC12253CF0}" dt="2024-02-27T17:54:38.972" v="49" actId="20577"/>
          <ac:spMkLst>
            <pc:docMk/>
            <pc:sldMk cId="2532243226" sldId="286"/>
            <ac:spMk id="5" creationId="{0A989803-5E7B-63B2-55D5-417221F4A3CE}"/>
          </ac:spMkLst>
        </pc:spChg>
      </pc:sldChg>
    </pc:docChg>
  </pc:docChgLst>
  <pc:docChgLst>
    <pc:chgData name="Nick Westover" userId="S::nwestove20@bw.edu::cc41c86f-6c4b-43aa-9b0f-09921c15effe" providerId="AD" clId="Web-{AFD2E0A4-E5AE-4CF1-B6D7-921AB12E75D1}"/>
    <pc:docChg chg="modSld">
      <pc:chgData name="Nick Westover" userId="S::nwestove20@bw.edu::cc41c86f-6c4b-43aa-9b0f-09921c15effe" providerId="AD" clId="Web-{AFD2E0A4-E5AE-4CF1-B6D7-921AB12E75D1}" dt="2024-01-30T21:28:33.529" v="107" actId="20577"/>
      <pc:docMkLst>
        <pc:docMk/>
      </pc:docMkLst>
      <pc:sldChg chg="modSp">
        <pc:chgData name="Nick Westover" userId="S::nwestove20@bw.edu::cc41c86f-6c4b-43aa-9b0f-09921c15effe" providerId="AD" clId="Web-{AFD2E0A4-E5AE-4CF1-B6D7-921AB12E75D1}" dt="2024-01-30T21:28:33.529" v="107" actId="20577"/>
        <pc:sldMkLst>
          <pc:docMk/>
          <pc:sldMk cId="2532243226" sldId="286"/>
        </pc:sldMkLst>
        <pc:spChg chg="mod">
          <ac:chgData name="Nick Westover" userId="S::nwestove20@bw.edu::cc41c86f-6c4b-43aa-9b0f-09921c15effe" providerId="AD" clId="Web-{AFD2E0A4-E5AE-4CF1-B6D7-921AB12E75D1}" dt="2024-01-30T21:28:33.529" v="107" actId="20577"/>
          <ac:spMkLst>
            <pc:docMk/>
            <pc:sldMk cId="2532243226" sldId="286"/>
            <ac:spMk id="5" creationId="{0A989803-5E7B-63B2-55D5-417221F4A3CE}"/>
          </ac:spMkLst>
        </pc:spChg>
      </pc:sldChg>
    </pc:docChg>
  </pc:docChgLst>
  <pc:docChgLst>
    <pc:chgData name="Genevieve Carreno" userId="S::gcarreno20@bw.edu::6f0316f5-b452-4d8f-bc5e-b53440e6fd8f" providerId="AD" clId="Web-{2FFE7938-0645-4BEC-9BE3-4E2D030CFC36}"/>
    <pc:docChg chg="addSld delSld modSld">
      <pc:chgData name="Genevieve Carreno" userId="S::gcarreno20@bw.edu::6f0316f5-b452-4d8f-bc5e-b53440e6fd8f" providerId="AD" clId="Web-{2FFE7938-0645-4BEC-9BE3-4E2D030CFC36}" dt="2024-02-12T18:24:37.044" v="292" actId="20577"/>
      <pc:docMkLst>
        <pc:docMk/>
      </pc:docMkLst>
      <pc:sldChg chg="addSp delSp modSp">
        <pc:chgData name="Genevieve Carreno" userId="S::gcarreno20@bw.edu::6f0316f5-b452-4d8f-bc5e-b53440e6fd8f" providerId="AD" clId="Web-{2FFE7938-0645-4BEC-9BE3-4E2D030CFC36}" dt="2024-02-12T15:59:15.780" v="58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2FFE7938-0645-4BEC-9BE3-4E2D030CFC36}" dt="2024-02-12T15:59:15.780" v="58" actId="20577"/>
          <ac:spMkLst>
            <pc:docMk/>
            <pc:sldMk cId="0" sldId="256"/>
            <ac:spMk id="67" creationId="{00000000-0000-0000-0000-000000000000}"/>
          </ac:spMkLst>
        </pc:spChg>
        <pc:picChg chg="add mod modCrop">
          <ac:chgData name="Genevieve Carreno" userId="S::gcarreno20@bw.edu::6f0316f5-b452-4d8f-bc5e-b53440e6fd8f" providerId="AD" clId="Web-{2FFE7938-0645-4BEC-9BE3-4E2D030CFC36}" dt="2024-02-12T15:58:21.325" v="27" actId="1076"/>
          <ac:picMkLst>
            <pc:docMk/>
            <pc:sldMk cId="0" sldId="256"/>
            <ac:picMk id="2" creationId="{39CF226A-98A8-467E-CB2F-4B91E9451402}"/>
          </ac:picMkLst>
        </pc:picChg>
        <pc:picChg chg="del mod">
          <ac:chgData name="Genevieve Carreno" userId="S::gcarreno20@bw.edu::6f0316f5-b452-4d8f-bc5e-b53440e6fd8f" providerId="AD" clId="Web-{2FFE7938-0645-4BEC-9BE3-4E2D030CFC36}" dt="2024-02-12T15:57:26.011" v="16"/>
          <ac:picMkLst>
            <pc:docMk/>
            <pc:sldMk cId="0" sldId="256"/>
            <ac:picMk id="68" creationId="{00000000-0000-0000-0000-000000000000}"/>
          </ac:picMkLst>
        </pc:picChg>
      </pc:sldChg>
      <pc:sldChg chg="modSp">
        <pc:chgData name="Genevieve Carreno" userId="S::gcarreno20@bw.edu::6f0316f5-b452-4d8f-bc5e-b53440e6fd8f" providerId="AD" clId="Web-{2FFE7938-0645-4BEC-9BE3-4E2D030CFC36}" dt="2024-02-12T16:01:19.190" v="70" actId="20577"/>
        <pc:sldMkLst>
          <pc:docMk/>
          <pc:sldMk cId="0" sldId="257"/>
        </pc:sldMkLst>
        <pc:spChg chg="mod">
          <ac:chgData name="Genevieve Carreno" userId="S::gcarreno20@bw.edu::6f0316f5-b452-4d8f-bc5e-b53440e6fd8f" providerId="AD" clId="Web-{2FFE7938-0645-4BEC-9BE3-4E2D030CFC36}" dt="2024-02-12T16:01:15.830" v="69" actId="20577"/>
          <ac:spMkLst>
            <pc:docMk/>
            <pc:sldMk cId="0" sldId="257"/>
            <ac:spMk id="73" creationId="{00000000-0000-0000-0000-000000000000}"/>
          </ac:spMkLst>
        </pc:spChg>
        <pc:spChg chg="mod">
          <ac:chgData name="Genevieve Carreno" userId="S::gcarreno20@bw.edu::6f0316f5-b452-4d8f-bc5e-b53440e6fd8f" providerId="AD" clId="Web-{2FFE7938-0645-4BEC-9BE3-4E2D030CFC36}" dt="2024-02-12T16:01:19.190" v="70" actId="20577"/>
          <ac:spMkLst>
            <pc:docMk/>
            <pc:sldMk cId="0" sldId="257"/>
            <ac:spMk id="74" creationId="{00000000-0000-0000-0000-000000000000}"/>
          </ac:spMkLst>
        </pc:spChg>
      </pc:sldChg>
      <pc:sldChg chg="delSp del">
        <pc:chgData name="Genevieve Carreno" userId="S::gcarreno20@bw.edu::6f0316f5-b452-4d8f-bc5e-b53440e6fd8f" providerId="AD" clId="Web-{2FFE7938-0645-4BEC-9BE3-4E2D030CFC36}" dt="2024-02-12T16:01:44.034" v="83"/>
        <pc:sldMkLst>
          <pc:docMk/>
          <pc:sldMk cId="2233914468" sldId="278"/>
        </pc:sldMkLst>
        <pc:picChg chg="del">
          <ac:chgData name="Genevieve Carreno" userId="S::gcarreno20@bw.edu::6f0316f5-b452-4d8f-bc5e-b53440e6fd8f" providerId="AD" clId="Web-{2FFE7938-0645-4BEC-9BE3-4E2D030CFC36}" dt="2024-02-12T16:01:22.924" v="71"/>
          <ac:picMkLst>
            <pc:docMk/>
            <pc:sldMk cId="2233914468" sldId="278"/>
            <ac:picMk id="5" creationId="{64C4F7D1-0DF5-2082-FF96-B6D063149B0F}"/>
          </ac:picMkLst>
        </pc:picChg>
      </pc:sldChg>
      <pc:sldChg chg="delSp modSp add del">
        <pc:chgData name="Genevieve Carreno" userId="S::gcarreno20@bw.edu::6f0316f5-b452-4d8f-bc5e-b53440e6fd8f" providerId="AD" clId="Web-{2FFE7938-0645-4BEC-9BE3-4E2D030CFC36}" dt="2024-02-12T18:24:37.044" v="292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2FFE7938-0645-4BEC-9BE3-4E2D030CFC36}" dt="2024-02-12T16:01:49.050" v="92" actId="20577"/>
          <ac:spMkLst>
            <pc:docMk/>
            <pc:sldMk cId="363645530" sldId="283"/>
            <ac:spMk id="175" creationId="{00000000-0000-0000-0000-000000000000}"/>
          </ac:spMkLst>
        </pc:spChg>
        <pc:spChg chg="mod">
          <ac:chgData name="Genevieve Carreno" userId="S::gcarreno20@bw.edu::6f0316f5-b452-4d8f-bc5e-b53440e6fd8f" providerId="AD" clId="Web-{2FFE7938-0645-4BEC-9BE3-4E2D030CFC36}" dt="2024-02-12T18:24:37.044" v="292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2FFE7938-0645-4BEC-9BE3-4E2D030CFC36}" dt="2024-02-12T16:01:50.316" v="93"/>
          <ac:picMkLst>
            <pc:docMk/>
            <pc:sldMk cId="363645530" sldId="283"/>
            <ac:picMk id="178" creationId="{00000000-0000-0000-0000-000000000000}"/>
          </ac:picMkLst>
        </pc:picChg>
      </pc:sldChg>
      <pc:sldChg chg="del">
        <pc:chgData name="Genevieve Carreno" userId="S::gcarreno20@bw.edu::6f0316f5-b452-4d8f-bc5e-b53440e6fd8f" providerId="AD" clId="Web-{2FFE7938-0645-4BEC-9BE3-4E2D030CFC36}" dt="2024-02-12T16:01:36.175" v="80"/>
        <pc:sldMkLst>
          <pc:docMk/>
          <pc:sldMk cId="3531828138" sldId="284"/>
        </pc:sldMkLst>
      </pc:sldChg>
      <pc:sldChg chg="del">
        <pc:chgData name="Genevieve Carreno" userId="S::gcarreno20@bw.edu::6f0316f5-b452-4d8f-bc5e-b53440e6fd8f" providerId="AD" clId="Web-{2FFE7938-0645-4BEC-9BE3-4E2D030CFC36}" dt="2024-02-12T16:01:35.175" v="78"/>
        <pc:sldMkLst>
          <pc:docMk/>
          <pc:sldMk cId="2271064310" sldId="285"/>
        </pc:sldMkLst>
      </pc:sldChg>
      <pc:sldChg chg="del">
        <pc:chgData name="Genevieve Carreno" userId="S::gcarreno20@bw.edu::6f0316f5-b452-4d8f-bc5e-b53440e6fd8f" providerId="AD" clId="Web-{2FFE7938-0645-4BEC-9BE3-4E2D030CFC36}" dt="2024-02-12T16:01:33.659" v="76"/>
        <pc:sldMkLst>
          <pc:docMk/>
          <pc:sldMk cId="2532243226" sldId="286"/>
        </pc:sldMkLst>
      </pc:sldChg>
      <pc:sldChg chg="del">
        <pc:chgData name="Genevieve Carreno" userId="S::gcarreno20@bw.edu::6f0316f5-b452-4d8f-bc5e-b53440e6fd8f" providerId="AD" clId="Web-{2FFE7938-0645-4BEC-9BE3-4E2D030CFC36}" dt="2024-02-12T16:01:33.206" v="75"/>
        <pc:sldMkLst>
          <pc:docMk/>
          <pc:sldMk cId="3433176570" sldId="287"/>
        </pc:sldMkLst>
      </pc:sldChg>
      <pc:sldChg chg="del">
        <pc:chgData name="Genevieve Carreno" userId="S::gcarreno20@bw.edu::6f0316f5-b452-4d8f-bc5e-b53440e6fd8f" providerId="AD" clId="Web-{2FFE7938-0645-4BEC-9BE3-4E2D030CFC36}" dt="2024-02-12T16:01:32.362" v="74"/>
        <pc:sldMkLst>
          <pc:docMk/>
          <pc:sldMk cId="886385815" sldId="288"/>
        </pc:sldMkLst>
      </pc:sldChg>
      <pc:sldChg chg="del">
        <pc:chgData name="Genevieve Carreno" userId="S::gcarreno20@bw.edu::6f0316f5-b452-4d8f-bc5e-b53440e6fd8f" providerId="AD" clId="Web-{2FFE7938-0645-4BEC-9BE3-4E2D030CFC36}" dt="2024-02-12T16:01:30.112" v="73"/>
        <pc:sldMkLst>
          <pc:docMk/>
          <pc:sldMk cId="82108157" sldId="291"/>
        </pc:sldMkLst>
      </pc:sldChg>
      <pc:sldChg chg="del">
        <pc:chgData name="Genevieve Carreno" userId="S::gcarreno20@bw.edu::6f0316f5-b452-4d8f-bc5e-b53440e6fd8f" providerId="AD" clId="Web-{2FFE7938-0645-4BEC-9BE3-4E2D030CFC36}" dt="2024-02-12T16:01:29.003" v="72"/>
        <pc:sldMkLst>
          <pc:docMk/>
          <pc:sldMk cId="4105221473" sldId="295"/>
        </pc:sldMkLst>
      </pc:sldChg>
      <pc:sldChg chg="del">
        <pc:chgData name="Genevieve Carreno" userId="S::gcarreno20@bw.edu::6f0316f5-b452-4d8f-bc5e-b53440e6fd8f" providerId="AD" clId="Web-{2FFE7938-0645-4BEC-9BE3-4E2D030CFC36}" dt="2024-02-12T16:01:34.425" v="77"/>
        <pc:sldMkLst>
          <pc:docMk/>
          <pc:sldMk cId="123084001" sldId="296"/>
        </pc:sldMkLst>
      </pc:sldChg>
      <pc:sldChg chg="del">
        <pc:chgData name="Genevieve Carreno" userId="S::gcarreno20@bw.edu::6f0316f5-b452-4d8f-bc5e-b53440e6fd8f" providerId="AD" clId="Web-{2FFE7938-0645-4BEC-9BE3-4E2D030CFC36}" dt="2024-02-12T16:01:35.534" v="79"/>
        <pc:sldMkLst>
          <pc:docMk/>
          <pc:sldMk cId="3949526995" sldId="297"/>
        </pc:sldMkLst>
      </pc:sldChg>
    </pc:docChg>
  </pc:docChgLst>
  <pc:docChgLst>
    <pc:chgData name="Genevieve Carreno" userId="S::gcarreno20@bw.edu::6f0316f5-b452-4d8f-bc5e-b53440e6fd8f" providerId="AD" clId="Web-{D3B0BE83-224B-43FB-AF3E-CF6151160391}"/>
    <pc:docChg chg="mod addSld modSld">
      <pc:chgData name="Genevieve Carreno" userId="S::gcarreno20@bw.edu::6f0316f5-b452-4d8f-bc5e-b53440e6fd8f" providerId="AD" clId="Web-{D3B0BE83-224B-43FB-AF3E-CF6151160391}" dt="2023-11-27T21:46:17.624" v="171"/>
      <pc:docMkLst>
        <pc:docMk/>
      </pc:docMkLst>
      <pc:sldChg chg="modSp">
        <pc:chgData name="Genevieve Carreno" userId="S::gcarreno20@bw.edu::6f0316f5-b452-4d8f-bc5e-b53440e6fd8f" providerId="AD" clId="Web-{D3B0BE83-224B-43FB-AF3E-CF6151160391}" dt="2023-11-27T21:35:14.718" v="146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D3B0BE83-224B-43FB-AF3E-CF6151160391}" dt="2023-11-27T21:35:14.718" v="146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D3B0BE83-224B-43FB-AF3E-CF6151160391}" dt="2023-11-27T21:46:01.780" v="169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D3B0BE83-224B-43FB-AF3E-CF6151160391}" dt="2023-11-27T21:46:01.780" v="169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addCm">
        <pc:chgData name="Genevieve Carreno" userId="S::gcarreno20@bw.edu::6f0316f5-b452-4d8f-bc5e-b53440e6fd8f" providerId="AD" clId="Web-{D3B0BE83-224B-43FB-AF3E-CF6151160391}" dt="2023-11-27T21:46:17.624" v="171"/>
        <pc:sldMkLst>
          <pc:docMk/>
          <pc:sldMk cId="4105221473" sldId="295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enevieve Carreno" userId="S::gcarreno20@bw.edu::6f0316f5-b452-4d8f-bc5e-b53440e6fd8f" providerId="AD" clId="Web-{D3B0BE83-224B-43FB-AF3E-CF6151160391}" dt="2023-11-27T21:46:17.624" v="17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modSp new">
        <pc:chgData name="Genevieve Carreno" userId="S::gcarreno20@bw.edu::6f0316f5-b452-4d8f-bc5e-b53440e6fd8f" providerId="AD" clId="Web-{D3B0BE83-224B-43FB-AF3E-CF6151160391}" dt="2023-11-27T21:35:40.906" v="163" actId="14100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D3B0BE83-224B-43FB-AF3E-CF6151160391}" dt="2023-11-27T21:35:40.906" v="163" actId="14100"/>
          <ac:spMkLst>
            <pc:docMk/>
            <pc:sldMk cId="3013365607" sldId="296"/>
            <ac:spMk id="2" creationId="{5EE55EB1-F4B3-A1EB-06D6-5582255A68CE}"/>
          </ac:spMkLst>
        </pc:spChg>
      </pc:sldChg>
    </pc:docChg>
  </pc:docChgLst>
  <pc:docChgLst>
    <pc:chgData name="Nick Westover" userId="S::nwestove20@bw.edu::cc41c86f-6c4b-43aa-9b0f-09921c15effe" providerId="AD" clId="Web-{3F3FF6A3-E339-48F9-A229-DEB482215391}"/>
    <pc:docChg chg="modSld">
      <pc:chgData name="Nick Westover" userId="S::nwestove20@bw.edu::cc41c86f-6c4b-43aa-9b0f-09921c15effe" providerId="AD" clId="Web-{3F3FF6A3-E339-48F9-A229-DEB482215391}" dt="2024-01-16T19:19:56.472" v="139" actId="1076"/>
      <pc:docMkLst>
        <pc:docMk/>
      </pc:docMkLst>
      <pc:sldChg chg="addSp modSp">
        <pc:chgData name="Nick Westover" userId="S::nwestove20@bw.edu::cc41c86f-6c4b-43aa-9b0f-09921c15effe" providerId="AD" clId="Web-{3F3FF6A3-E339-48F9-A229-DEB482215391}" dt="2024-01-16T19:19:56.472" v="139" actId="1076"/>
        <pc:sldMkLst>
          <pc:docMk/>
          <pc:sldMk cId="2532243226" sldId="286"/>
        </pc:sldMkLst>
        <pc:spChg chg="add mod">
          <ac:chgData name="Nick Westover" userId="S::nwestove20@bw.edu::cc41c86f-6c4b-43aa-9b0f-09921c15effe" providerId="AD" clId="Web-{3F3FF6A3-E339-48F9-A229-DEB482215391}" dt="2024-01-16T19:19:56.472" v="139" actId="1076"/>
          <ac:spMkLst>
            <pc:docMk/>
            <pc:sldMk cId="2532243226" sldId="286"/>
            <ac:spMk id="4" creationId="{282064D2-443D-5D83-026B-BE1FD66615E6}"/>
          </ac:spMkLst>
        </pc:spChg>
        <pc:spChg chg="mod">
          <ac:chgData name="Nick Westover" userId="S::nwestove20@bw.edu::cc41c86f-6c4b-43aa-9b0f-09921c15effe" providerId="AD" clId="Web-{3F3FF6A3-E339-48F9-A229-DEB482215391}" dt="2024-01-16T19:19:24.799" v="124" actId="20577"/>
          <ac:spMkLst>
            <pc:docMk/>
            <pc:sldMk cId="2532243226" sldId="286"/>
            <ac:spMk id="5" creationId="{0A989803-5E7B-63B2-55D5-417221F4A3CE}"/>
          </ac:spMkLst>
        </pc:spChg>
        <pc:picChg chg="add mod">
          <ac:chgData name="Nick Westover" userId="S::nwestove20@bw.edu::cc41c86f-6c4b-43aa-9b0f-09921c15effe" providerId="AD" clId="Web-{3F3FF6A3-E339-48F9-A229-DEB482215391}" dt="2024-01-16T19:19:33.955" v="128" actId="1076"/>
          <ac:picMkLst>
            <pc:docMk/>
            <pc:sldMk cId="2532243226" sldId="286"/>
            <ac:picMk id="2" creationId="{52B0D8D1-B827-9136-BC59-45213511C301}"/>
          </ac:picMkLst>
        </pc:picChg>
      </pc:sldChg>
    </pc:docChg>
  </pc:docChgLst>
  <pc:docChgLst>
    <pc:chgData name="Genevieve Carreno" userId="S::gcarreno20@bw.edu::6f0316f5-b452-4d8f-bc5e-b53440e6fd8f" providerId="AD" clId="Web-{B82D3073-A3C6-46AA-B623-8929641AB938}"/>
    <pc:docChg chg="modSld">
      <pc:chgData name="Genevieve Carreno" userId="S::gcarreno20@bw.edu::6f0316f5-b452-4d8f-bc5e-b53440e6fd8f" providerId="AD" clId="Web-{B82D3073-A3C6-46AA-B623-8929641AB938}" dt="2023-11-28T22:30:17.680" v="159" actId="20577"/>
      <pc:docMkLst>
        <pc:docMk/>
      </pc:docMkLst>
      <pc:sldChg chg="modSp">
        <pc:chgData name="Genevieve Carreno" userId="S::gcarreno20@bw.edu::6f0316f5-b452-4d8f-bc5e-b53440e6fd8f" providerId="AD" clId="Web-{B82D3073-A3C6-46AA-B623-8929641AB938}" dt="2023-11-28T21:57:29.088" v="155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B82D3073-A3C6-46AA-B623-8929641AB938}" dt="2023-11-28T21:57:29.088" v="155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39.153" v="110"/>
        <pc:sldMkLst>
          <pc:docMk/>
          <pc:sldMk cId="0" sldId="271"/>
        </pc:sldMkLst>
      </pc:sldChg>
      <pc:sldChg chg="modSp">
        <pc:chgData name="Genevieve Carreno" userId="S::gcarreno20@bw.edu::6f0316f5-b452-4d8f-bc5e-b53440e6fd8f" providerId="AD" clId="Web-{B82D3073-A3C6-46AA-B623-8929641AB938}" dt="2023-11-28T22:30:17.680" v="159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B82D3073-A3C6-46AA-B623-8929641AB938}" dt="2023-11-28T22:30:17.680" v="159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7.199" v="109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B82D3073-A3C6-46AA-B623-8929641AB938}" dt="2023-11-28T21:40:57.199" v="109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40:52.980" v="94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82D3073-A3C6-46AA-B623-8929641AB938}" dt="2023-11-28T21:40:52.980" v="9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S::gcarreno20@bw.edu::6f0316f5-b452-4d8f-bc5e-b53440e6fd8f" providerId="AD" clId="Web-{B82D3073-A3C6-46AA-B623-8929641AB938}" dt="2023-11-28T21:39:32.790" v="4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B82D3073-A3C6-46AA-B623-8929641AB938}" dt="2023-11-28T21:39:32.790" v="4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Anim">
        <pc:chgData name="Genevieve Carreno" userId="S::gcarreno20@bw.edu::6f0316f5-b452-4d8f-bc5e-b53440e6fd8f" providerId="AD" clId="Web-{B82D3073-A3C6-46AA-B623-8929641AB938}" dt="2023-11-28T21:41:49.919" v="111"/>
        <pc:sldMkLst>
          <pc:docMk/>
          <pc:sldMk cId="3368700383" sldId="292"/>
        </pc:sldMkLst>
      </pc:sldChg>
    </pc:docChg>
  </pc:docChgLst>
  <pc:docChgLst>
    <pc:chgData clId="Web-{DEB5FFB2-BC9B-411D-B8B2-118D001D55D8}"/>
    <pc:docChg chg="modSld">
      <pc:chgData name="" userId="" providerId="" clId="Web-{DEB5FFB2-BC9B-411D-B8B2-118D001D55D8}" dt="2024-02-26T03:20:24.076" v="1" actId="20577"/>
      <pc:docMkLst>
        <pc:docMk/>
      </pc:docMkLst>
      <pc:sldChg chg="modSp">
        <pc:chgData name="" userId="" providerId="" clId="Web-{DEB5FFB2-BC9B-411D-B8B2-118D001D55D8}" dt="2024-02-26T03:20:24.076" v="1" actId="20577"/>
        <pc:sldMkLst>
          <pc:docMk/>
          <pc:sldMk cId="0" sldId="256"/>
        </pc:sldMkLst>
        <pc:spChg chg="mod">
          <ac:chgData name="" userId="" providerId="" clId="Web-{DEB5FFB2-BC9B-411D-B8B2-118D001D55D8}" dt="2024-02-26T03:20:24.076" v="1" actId="20577"/>
          <ac:spMkLst>
            <pc:docMk/>
            <pc:sldMk cId="0" sldId="256"/>
            <ac:spMk id="67" creationId="{00000000-0000-0000-0000-000000000000}"/>
          </ac:spMkLst>
        </pc:spChg>
      </pc:sldChg>
    </pc:docChg>
  </pc:docChgLst>
  <pc:docChgLst>
    <pc:chgData name="Alyssa Guzman" userId="S::aguzman20@bw.edu::c62e9082-ce99-420e-ac5d-d5b2a16f269e" providerId="AD" clId="Web-{050BC6F4-152E-4719-8B4A-6DD9A1F77505}"/>
    <pc:docChg chg="modSld">
      <pc:chgData name="Alyssa Guzman" userId="S::aguzman20@bw.edu::c62e9082-ce99-420e-ac5d-d5b2a16f269e" providerId="AD" clId="Web-{050BC6F4-152E-4719-8B4A-6DD9A1F77505}" dt="2024-02-27T21:23:17.703" v="53" actId="20577"/>
      <pc:docMkLst>
        <pc:docMk/>
      </pc:docMkLst>
      <pc:sldChg chg="modSp">
        <pc:chgData name="Alyssa Guzman" userId="S::aguzman20@bw.edu::c62e9082-ce99-420e-ac5d-d5b2a16f269e" providerId="AD" clId="Web-{050BC6F4-152E-4719-8B4A-6DD9A1F77505}" dt="2024-02-27T21:23:17.703" v="53" actId="20577"/>
        <pc:sldMkLst>
          <pc:docMk/>
          <pc:sldMk cId="3531828138" sldId="285"/>
        </pc:sldMkLst>
        <pc:spChg chg="mod">
          <ac:chgData name="Alyssa Guzman" userId="S::aguzman20@bw.edu::c62e9082-ce99-420e-ac5d-d5b2a16f269e" providerId="AD" clId="Web-{050BC6F4-152E-4719-8B4A-6DD9A1F77505}" dt="2024-02-27T21:23:17.703" v="53" actId="20577"/>
          <ac:spMkLst>
            <pc:docMk/>
            <pc:sldMk cId="3531828138" sldId="285"/>
            <ac:spMk id="6" creationId="{4D58D925-DBF2-36BC-7761-3FB26E5F6488}"/>
          </ac:spMkLst>
        </pc:spChg>
      </pc:sldChg>
    </pc:docChg>
  </pc:docChgLst>
  <pc:docChgLst>
    <pc:chgData name="Shannon Wilbourne" userId="S::swilbour22@bw.edu::18cf31a0-a4ae-4424-b44c-c104d23b262d" providerId="AD" clId="Web-{8B19C06E-8E02-8CE8-7B6C-3EB8DD94BBAD}"/>
    <pc:docChg chg="modSld">
      <pc:chgData name="Shannon Wilbourne" userId="S::swilbour22@bw.edu::18cf31a0-a4ae-4424-b44c-c104d23b262d" providerId="AD" clId="Web-{8B19C06E-8E02-8CE8-7B6C-3EB8DD94BBAD}" dt="2024-01-30T14:27:15.519" v="85" actId="20577"/>
      <pc:docMkLst>
        <pc:docMk/>
      </pc:docMkLst>
      <pc:sldChg chg="addSp delSp modSp">
        <pc:chgData name="Shannon Wilbourne" userId="S::swilbour22@bw.edu::18cf31a0-a4ae-4424-b44c-c104d23b262d" providerId="AD" clId="Web-{8B19C06E-8E02-8CE8-7B6C-3EB8DD94BBAD}" dt="2024-01-30T14:27:15.519" v="85" actId="20577"/>
        <pc:sldMkLst>
          <pc:docMk/>
          <pc:sldMk cId="2271064310" sldId="285"/>
        </pc:sldMkLst>
        <pc:spChg chg="mod">
          <ac:chgData name="Shannon Wilbourne" userId="S::swilbour22@bw.edu::18cf31a0-a4ae-4424-b44c-c104d23b262d" providerId="AD" clId="Web-{8B19C06E-8E02-8CE8-7B6C-3EB8DD94BBAD}" dt="2024-01-30T14:27:15.519" v="85" actId="20577"/>
          <ac:spMkLst>
            <pc:docMk/>
            <pc:sldMk cId="2271064310" sldId="285"/>
            <ac:spMk id="162" creationId="{00000000-0000-0000-0000-000000000000}"/>
          </ac:spMkLst>
        </pc:spChg>
        <pc:picChg chg="add mod">
          <ac:chgData name="Shannon Wilbourne" userId="S::swilbour22@bw.edu::18cf31a0-a4ae-4424-b44c-c104d23b262d" providerId="AD" clId="Web-{8B19C06E-8E02-8CE8-7B6C-3EB8DD94BBAD}" dt="2024-01-30T14:20:58.659" v="3" actId="1076"/>
          <ac:picMkLst>
            <pc:docMk/>
            <pc:sldMk cId="2271064310" sldId="285"/>
            <ac:picMk id="2" creationId="{E0A5BE61-7B7D-B5B7-8BC1-57D5AFD2C378}"/>
          </ac:picMkLst>
        </pc:picChg>
        <pc:picChg chg="add del mod">
          <ac:chgData name="Shannon Wilbourne" userId="S::swilbour22@bw.edu::18cf31a0-a4ae-4424-b44c-c104d23b262d" providerId="AD" clId="Web-{8B19C06E-8E02-8CE8-7B6C-3EB8DD94BBAD}" dt="2024-01-30T14:21:07.049" v="6"/>
          <ac:picMkLst>
            <pc:docMk/>
            <pc:sldMk cId="2271064310" sldId="285"/>
            <ac:picMk id="4" creationId="{9152BD8D-A288-A4B4-120B-2CA49122EAB9}"/>
          </ac:picMkLst>
        </pc:picChg>
        <pc:picChg chg="add del mod">
          <ac:chgData name="Shannon Wilbourne" userId="S::swilbour22@bw.edu::18cf31a0-a4ae-4424-b44c-c104d23b262d" providerId="AD" clId="Web-{8B19C06E-8E02-8CE8-7B6C-3EB8DD94BBAD}" dt="2024-01-30T14:23:40.362" v="11"/>
          <ac:picMkLst>
            <pc:docMk/>
            <pc:sldMk cId="2271064310" sldId="285"/>
            <ac:picMk id="5" creationId="{8131A43C-17F2-C2A2-2488-330640D9D618}"/>
          </ac:picMkLst>
        </pc:picChg>
        <pc:picChg chg="add mod">
          <ac:chgData name="Shannon Wilbourne" userId="S::swilbour22@bw.edu::18cf31a0-a4ae-4424-b44c-c104d23b262d" providerId="AD" clId="Web-{8B19C06E-8E02-8CE8-7B6C-3EB8DD94BBAD}" dt="2024-01-30T14:24:19.253" v="14" actId="1076"/>
          <ac:picMkLst>
            <pc:docMk/>
            <pc:sldMk cId="2271064310" sldId="285"/>
            <ac:picMk id="6" creationId="{1CEDF3A6-8E07-93D6-69CF-2138EA7EA9D5}"/>
          </ac:picMkLst>
        </pc:picChg>
      </pc:sldChg>
    </pc:docChg>
  </pc:docChgLst>
  <pc:docChgLst>
    <pc:chgData name="Genevieve Carreno" userId="S::gcarreno20@bw.edu::6f0316f5-b452-4d8f-bc5e-b53440e6fd8f" providerId="AD" clId="Web-{E9CCED93-2F66-42E1-AB55-8E5A89AE7158}"/>
    <pc:docChg chg="addSld delSld modSld">
      <pc:chgData name="Genevieve Carreno" userId="S::gcarreno20@bw.edu::6f0316f5-b452-4d8f-bc5e-b53440e6fd8f" providerId="AD" clId="Web-{E9CCED93-2F66-42E1-AB55-8E5A89AE7158}" dt="2024-02-13T21:22:16.354" v="73" actId="1076"/>
      <pc:docMkLst>
        <pc:docMk/>
      </pc:docMkLst>
      <pc:sldChg chg="delSp modSp add">
        <pc:chgData name="Genevieve Carreno" userId="S::gcarreno20@bw.edu::6f0316f5-b452-4d8f-bc5e-b53440e6fd8f" providerId="AD" clId="Web-{E9CCED93-2F66-42E1-AB55-8E5A89AE7158}" dt="2024-02-13T21:20:33.709" v="22" actId="1076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E9CCED93-2F66-42E1-AB55-8E5A89AE7158}" dt="2024-02-13T21:20:33.709" v="22" actId="1076"/>
          <ac:spMkLst>
            <pc:docMk/>
            <pc:sldMk cId="2233914468" sldId="278"/>
            <ac:spMk id="2" creationId="{AA101764-32B2-A8C8-F85A-7D6E5FC449B0}"/>
          </ac:spMkLst>
        </pc:spChg>
        <pc:spChg chg="mod">
          <ac:chgData name="Genevieve Carreno" userId="S::gcarreno20@bw.edu::6f0316f5-b452-4d8f-bc5e-b53440e6fd8f" providerId="AD" clId="Web-{E9CCED93-2F66-42E1-AB55-8E5A89AE7158}" dt="2024-02-13T21:20:00.521" v="5" actId="20577"/>
          <ac:spMkLst>
            <pc:docMk/>
            <pc:sldMk cId="2233914468" sldId="278"/>
            <ac:spMk id="96" creationId="{00000000-0000-0000-0000-000000000000}"/>
          </ac:spMkLst>
        </pc:spChg>
        <pc:spChg chg="del mod">
          <ac:chgData name="Genevieve Carreno" userId="S::gcarreno20@bw.edu::6f0316f5-b452-4d8f-bc5e-b53440e6fd8f" providerId="AD" clId="Web-{E9CCED93-2F66-42E1-AB55-8E5A89AE7158}" dt="2024-02-13T21:20:07.083" v="7"/>
          <ac:spMkLst>
            <pc:docMk/>
            <pc:sldMk cId="2233914468" sldId="278"/>
            <ac:spMk id="97" creationId="{00000000-0000-0000-0000-000000000000}"/>
          </ac:spMkLst>
        </pc:spChg>
        <pc:picChg chg="mod">
          <ac:chgData name="Genevieve Carreno" userId="S::gcarreno20@bw.edu::6f0316f5-b452-4d8f-bc5e-b53440e6fd8f" providerId="AD" clId="Web-{E9CCED93-2F66-42E1-AB55-8E5A89AE7158}" dt="2024-02-13T21:20:22.506" v="14" actId="1076"/>
          <ac:picMkLst>
            <pc:docMk/>
            <pc:sldMk cId="2233914468" sldId="278"/>
            <ac:picMk id="4" creationId="{7EFCED0B-3653-9A6E-4B8F-509CD45F23DB}"/>
          </ac:picMkLst>
        </pc:picChg>
      </pc:sldChg>
      <pc:sldChg chg="modSp">
        <pc:chgData name="Genevieve Carreno" userId="S::gcarreno20@bw.edu::6f0316f5-b452-4d8f-bc5e-b53440e6fd8f" providerId="AD" clId="Web-{E9CCED93-2F66-42E1-AB55-8E5A89AE7158}" dt="2024-02-13T21:22:16.354" v="73" actId="1076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E9CCED93-2F66-42E1-AB55-8E5A89AE7158}" dt="2024-02-13T21:22:16.354" v="73" actId="1076"/>
          <ac:spMkLst>
            <pc:docMk/>
            <pc:sldMk cId="363645530" sldId="283"/>
            <ac:spMk id="176" creationId="{00000000-0000-0000-0000-000000000000}"/>
          </ac:spMkLst>
        </pc:spChg>
      </pc:sldChg>
      <pc:sldChg chg="new del">
        <pc:chgData name="Genevieve Carreno" userId="S::gcarreno20@bw.edu::6f0316f5-b452-4d8f-bc5e-b53440e6fd8f" providerId="AD" clId="Web-{E9CCED93-2F66-42E1-AB55-8E5A89AE7158}" dt="2024-02-13T21:19:54.130" v="2"/>
        <pc:sldMkLst>
          <pc:docMk/>
          <pc:sldMk cId="1460166997" sldId="291"/>
        </pc:sldMkLst>
      </pc:sldChg>
    </pc:docChg>
  </pc:docChgLst>
  <pc:docChgLst>
    <pc:chgData name="Elanna Su" userId="7fd18d61-ec6a-41c4-9bd2-55771fa3616e" providerId="ADAL" clId="{EE08BDF7-0C61-6543-9ED5-916CCC910D29}"/>
    <pc:docChg chg="custSel modSld">
      <pc:chgData name="Elanna Su" userId="7fd18d61-ec6a-41c4-9bd2-55771fa3616e" providerId="ADAL" clId="{EE08BDF7-0C61-6543-9ED5-916CCC910D29}" dt="2023-11-27T16:17:09.038" v="133" actId="20577"/>
      <pc:docMkLst>
        <pc:docMk/>
      </pc:docMkLst>
      <pc:sldChg chg="addSp modSp">
        <pc:chgData name="Elanna Su" userId="7fd18d61-ec6a-41c4-9bd2-55771fa3616e" providerId="ADAL" clId="{EE08BDF7-0C61-6543-9ED5-916CCC910D29}" dt="2023-11-27T16:17:09.038" v="133" actId="20577"/>
        <pc:sldMkLst>
          <pc:docMk/>
          <pc:sldMk cId="886385815" sldId="288"/>
        </pc:sldMkLst>
        <pc:spChg chg="mod">
          <ac:chgData name="Elanna Su" userId="7fd18d61-ec6a-41c4-9bd2-55771fa3616e" providerId="ADAL" clId="{EE08BDF7-0C61-6543-9ED5-916CCC910D29}" dt="2023-11-27T16:17:09.038" v="133" actId="20577"/>
          <ac:spMkLst>
            <pc:docMk/>
            <pc:sldMk cId="886385815" sldId="288"/>
            <ac:spMk id="4" creationId="{A02CA42C-721B-957D-2536-89B591294914}"/>
          </ac:spMkLst>
        </pc:spChg>
        <pc:picChg chg="add mod">
          <ac:chgData name="Elanna Su" userId="7fd18d61-ec6a-41c4-9bd2-55771fa3616e" providerId="ADAL" clId="{EE08BDF7-0C61-6543-9ED5-916CCC910D29}" dt="2023-11-27T16:17:04.018" v="132" actId="1076"/>
          <ac:picMkLst>
            <pc:docMk/>
            <pc:sldMk cId="886385815" sldId="288"/>
            <ac:picMk id="2" creationId="{086C813A-CDA6-84DD-3CF7-00BD0D79B365}"/>
          </ac:picMkLst>
        </pc:picChg>
      </pc:sldChg>
    </pc:docChg>
  </pc:docChgLst>
  <pc:docChgLst>
    <pc:chgData name="Shannon Wilbourne" userId="18cf31a0-a4ae-4424-b44c-c104d23b262d" providerId="ADAL" clId="{3B441841-77BC-D143-8A61-E045872A5865}"/>
    <pc:docChg chg="undo custSel modSld">
      <pc:chgData name="Shannon Wilbourne" userId="18cf31a0-a4ae-4424-b44c-c104d23b262d" providerId="ADAL" clId="{3B441841-77BC-D143-8A61-E045872A5865}" dt="2024-01-16T16:20:24.614" v="788" actId="20577"/>
      <pc:docMkLst>
        <pc:docMk/>
      </pc:docMkLst>
      <pc:sldChg chg="modSp">
        <pc:chgData name="Shannon Wilbourne" userId="18cf31a0-a4ae-4424-b44c-c104d23b262d" providerId="ADAL" clId="{3B441841-77BC-D143-8A61-E045872A5865}" dt="2024-01-16T16:20:24.614" v="788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3B441841-77BC-D143-8A61-E045872A5865}" dt="2024-01-16T16:20:24.614" v="788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F1D6DE56-7738-4C90-87D9-2EC5B7560737}"/>
    <pc:docChg chg="delSld modSld">
      <pc:chgData name="Genevieve Carreno" userId="S::gcarreno20@bw.edu::6f0316f5-b452-4d8f-bc5e-b53440e6fd8f" providerId="AD" clId="Web-{F1D6DE56-7738-4C90-87D9-2EC5B7560737}" dt="2024-01-16T02:14:28.895" v="3" actId="20577"/>
      <pc:docMkLst>
        <pc:docMk/>
      </pc:docMkLst>
      <pc:sldChg chg="modSp">
        <pc:chgData name="Genevieve Carreno" userId="S::gcarreno20@bw.edu::6f0316f5-b452-4d8f-bc5e-b53440e6fd8f" providerId="AD" clId="Web-{F1D6DE56-7738-4C90-87D9-2EC5B7560737}" dt="2024-01-16T02:14:28.895" v="3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F1D6DE56-7738-4C90-87D9-2EC5B7560737}" dt="2024-01-16T02:14:28.895" v="3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F1D6DE56-7738-4C90-87D9-2EC5B7560737}" dt="2024-01-16T02:14:18.441" v="0"/>
        <pc:sldMkLst>
          <pc:docMk/>
          <pc:sldMk cId="3368700383" sldId="292"/>
        </pc:sldMkLst>
      </pc:sldChg>
    </pc:docChg>
  </pc:docChgLst>
  <pc:docChgLst>
    <pc:chgData name="Genevieve Carreno" userId="S::gcarreno20@bw.edu::6f0316f5-b452-4d8f-bc5e-b53440e6fd8f" providerId="AD" clId="Web-{1B13135B-57CA-42AA-9ECB-012233B56051}"/>
    <pc:docChg chg="modSld modMainMaster">
      <pc:chgData name="Genevieve Carreno" userId="S::gcarreno20@bw.edu::6f0316f5-b452-4d8f-bc5e-b53440e6fd8f" providerId="AD" clId="Web-{1B13135B-57CA-42AA-9ECB-012233B56051}" dt="2024-02-13T22:07:00.782" v="120"/>
      <pc:docMkLst>
        <pc:docMk/>
      </pc:docMkLst>
      <pc:sldChg chg="modSp modTransition">
        <pc:chgData name="Genevieve Carreno" userId="S::gcarreno20@bw.edu::6f0316f5-b452-4d8f-bc5e-b53440e6fd8f" providerId="AD" clId="Web-{1B13135B-57CA-42AA-9ECB-012233B56051}" dt="2024-02-13T22:04:27.779" v="45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1B13135B-57CA-42AA-9ECB-012233B56051}" dt="2024-02-13T22:04:27.779" v="45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0" sldId="257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0" sldId="258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0" sldId="271"/>
        </pc:sldMkLst>
      </pc:sldChg>
      <pc:sldChg chg="modTransition">
        <pc:chgData name="Genevieve Carreno" userId="S::gcarreno20@bw.edu::6f0316f5-b452-4d8f-bc5e-b53440e6fd8f" providerId="AD" clId="Web-{1B13135B-57CA-42AA-9ECB-012233B56051}" dt="2024-02-13T22:07:00.782" v="120"/>
        <pc:sldMkLst>
          <pc:docMk/>
          <pc:sldMk cId="2233914468" sldId="278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63645530" sldId="283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160706431" sldId="284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212329687" sldId="285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599528644" sldId="286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287638535" sldId="287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1203261306" sldId="288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2215025806" sldId="289"/>
        </pc:sldMkLst>
      </pc:sldChg>
      <pc:sldChg chg="modTransition">
        <pc:chgData name="Genevieve Carreno" userId="S::gcarreno20@bw.edu::6f0316f5-b452-4d8f-bc5e-b53440e6fd8f" providerId="AD" clId="Web-{1B13135B-57CA-42AA-9ECB-012233B56051}" dt="2024-02-13T21:57:51.833" v="43"/>
        <pc:sldMkLst>
          <pc:docMk/>
          <pc:sldMk cId="3189336058" sldId="290"/>
        </pc:sldMkLst>
      </pc:sldChg>
      <pc:sldMasterChg chg="modTransition modSldLayout">
        <pc:chgData name="Genevieve Carreno" userId="S::gcarreno20@bw.edu::6f0316f5-b452-4d8f-bc5e-b53440e6fd8f" providerId="AD" clId="Web-{1B13135B-57CA-42AA-9ECB-012233B56051}" dt="2024-02-13T21:57:51.833" v="43"/>
        <pc:sldMasterMkLst>
          <pc:docMk/>
          <pc:sldMasterMk cId="0" sldId="2147483659"/>
        </pc:sldMasterMkLst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1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7"/>
          </pc:sldLayoutMkLst>
        </pc:sldLayoutChg>
        <pc:sldLayoutChg chg="modTransition">
          <pc:chgData name="Genevieve Carreno" userId="S::gcarreno20@bw.edu::6f0316f5-b452-4d8f-bc5e-b53440e6fd8f" providerId="AD" clId="Web-{1B13135B-57CA-42AA-9ECB-012233B56051}" dt="2024-02-13T21:57:51.833" v="43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Shannon Wilbourne" userId="18cf31a0-a4ae-4424-b44c-c104d23b262d" providerId="ADAL" clId="{4827367D-1ACC-E34E-8C41-FFD3BDD54056}"/>
    <pc:docChg chg="modSld">
      <pc:chgData name="Shannon Wilbourne" userId="18cf31a0-a4ae-4424-b44c-c104d23b262d" providerId="ADAL" clId="{4827367D-1ACC-E34E-8C41-FFD3BDD54056}" dt="2024-01-30T21:45:38.032" v="139" actId="20577"/>
      <pc:docMkLst>
        <pc:docMk/>
      </pc:docMkLst>
      <pc:sldChg chg="modSp">
        <pc:chgData name="Shannon Wilbourne" userId="18cf31a0-a4ae-4424-b44c-c104d23b262d" providerId="ADAL" clId="{4827367D-1ACC-E34E-8C41-FFD3BDD54056}" dt="2024-01-30T21:45:38.032" v="139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4827367D-1ACC-E34E-8C41-FFD3BDD54056}" dt="2024-01-30T21:45:38.032" v="139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Genevieve Carreno" userId="S::gcarreno20@bw.edu::6f0316f5-b452-4d8f-bc5e-b53440e6fd8f" providerId="AD" clId="Web-{5C3FC7C6-5DA4-43F8-A5DE-97A31B5635E0}"/>
    <pc:docChg chg="modSld">
      <pc:chgData name="Genevieve Carreno" userId="S::gcarreno20@bw.edu::6f0316f5-b452-4d8f-bc5e-b53440e6fd8f" providerId="AD" clId="Web-{5C3FC7C6-5DA4-43F8-A5DE-97A31B5635E0}" dt="2024-02-13T04:31:48.570" v="202" actId="1076"/>
      <pc:docMkLst>
        <pc:docMk/>
      </pc:docMkLst>
      <pc:sldChg chg="addSp delSp modSp mod modClrScheme chgLayout">
        <pc:chgData name="Genevieve Carreno" userId="S::gcarreno20@bw.edu::6f0316f5-b452-4d8f-bc5e-b53440e6fd8f" providerId="AD" clId="Web-{5C3FC7C6-5DA4-43F8-A5DE-97A31B5635E0}" dt="2024-02-13T04:26:46.090" v="92" actId="20577"/>
        <pc:sldMkLst>
          <pc:docMk/>
          <pc:sldMk cId="3160706431" sldId="284"/>
        </pc:sldMkLst>
        <pc:spChg chg="add del mod ord">
          <ac:chgData name="Genevieve Carreno" userId="S::gcarreno20@bw.edu::6f0316f5-b452-4d8f-bc5e-b53440e6fd8f" providerId="AD" clId="Web-{5C3FC7C6-5DA4-43F8-A5DE-97A31B5635E0}" dt="2024-02-13T04:23:02.144" v="1"/>
          <ac:spMkLst>
            <pc:docMk/>
            <pc:sldMk cId="3160706431" sldId="284"/>
            <ac:spMk id="2" creationId="{456B4B5D-518F-CC64-9CDF-026E0E2FFCA2}"/>
          </ac:spMkLst>
        </pc:spChg>
        <pc:spChg chg="mod ord">
          <ac:chgData name="Genevieve Carreno" userId="S::gcarreno20@bw.edu::6f0316f5-b452-4d8f-bc5e-b53440e6fd8f" providerId="AD" clId="Web-{5C3FC7C6-5DA4-43F8-A5DE-97A31B5635E0}" dt="2024-02-13T04:26:46.090" v="92" actId="20577"/>
          <ac:spMkLst>
            <pc:docMk/>
            <pc:sldMk cId="3160706431" sldId="284"/>
            <ac:spMk id="3" creationId="{274AB868-F617-EEB7-7105-EBCABDAE09B0}"/>
          </ac:spMkLst>
        </pc:spChg>
        <pc:picChg chg="mod">
          <ac:chgData name="Genevieve Carreno" userId="S::gcarreno20@bw.edu::6f0316f5-b452-4d8f-bc5e-b53440e6fd8f" providerId="AD" clId="Web-{5C3FC7C6-5DA4-43F8-A5DE-97A31B5635E0}" dt="2024-02-13T04:23:40.395" v="16" actId="1076"/>
          <ac:picMkLst>
            <pc:docMk/>
            <pc:sldMk cId="3160706431" sldId="284"/>
            <ac:picMk id="6" creationId="{A98DB63B-F7CA-0F13-11A8-E095B38F2347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3:23.457" v="4" actId="1076"/>
          <ac:picMkLst>
            <pc:docMk/>
            <pc:sldMk cId="3160706431" sldId="284"/>
            <ac:picMk id="9" creationId="{5A0E3E6C-B6D6-83C6-B0D9-DC2B623D17E4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26:42.621" v="91" actId="20577"/>
        <pc:sldMkLst>
          <pc:docMk/>
          <pc:sldMk cId="212329687" sldId="285"/>
        </pc:sldMkLst>
        <pc:spChg chg="mod">
          <ac:chgData name="Genevieve Carreno" userId="S::gcarreno20@bw.edu::6f0316f5-b452-4d8f-bc5e-b53440e6fd8f" providerId="AD" clId="Web-{5C3FC7C6-5DA4-43F8-A5DE-97A31B5635E0}" dt="2024-02-13T04:26:42.621" v="91" actId="20577"/>
          <ac:spMkLst>
            <pc:docMk/>
            <pc:sldMk cId="212329687" sldId="285"/>
            <ac:spMk id="3" creationId="{333B97AB-CB04-C17E-D20E-27F4EE489339}"/>
          </ac:spMkLst>
        </pc:spChg>
        <pc:picChg chg="mod">
          <ac:chgData name="Genevieve Carreno" userId="S::gcarreno20@bw.edu::6f0316f5-b452-4d8f-bc5e-b53440e6fd8f" providerId="AD" clId="Web-{5C3FC7C6-5DA4-43F8-A5DE-97A31B5635E0}" dt="2024-02-13T04:24:25.678" v="30" actId="1076"/>
          <ac:picMkLst>
            <pc:docMk/>
            <pc:sldMk cId="212329687" sldId="285"/>
            <ac:picMk id="9" creationId="{6DDC7F06-E021-1AA5-90A5-0825BDF83763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4:25.741" v="32" actId="1076"/>
          <ac:picMkLst>
            <pc:docMk/>
            <pc:sldMk cId="212329687" sldId="285"/>
            <ac:picMk id="12" creationId="{BECAE59C-D624-BF84-966A-4E9C6993FBAB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4:25.725" v="31" actId="1076"/>
          <ac:picMkLst>
            <pc:docMk/>
            <pc:sldMk cId="212329687" sldId="285"/>
            <ac:picMk id="15" creationId="{2CBA6647-E8D7-C292-E20A-C541845D75DB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26:27.917" v="81" actId="20577"/>
        <pc:sldMkLst>
          <pc:docMk/>
          <pc:sldMk cId="3599528644" sldId="286"/>
        </pc:sldMkLst>
        <pc:spChg chg="mod">
          <ac:chgData name="Genevieve Carreno" userId="S::gcarreno20@bw.edu::6f0316f5-b452-4d8f-bc5e-b53440e6fd8f" providerId="AD" clId="Web-{5C3FC7C6-5DA4-43F8-A5DE-97A31B5635E0}" dt="2024-02-13T04:26:27.917" v="81" actId="20577"/>
          <ac:spMkLst>
            <pc:docMk/>
            <pc:sldMk cId="3599528644" sldId="286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24:59.726" v="66" actId="14100"/>
          <ac:picMkLst>
            <pc:docMk/>
            <pc:sldMk cId="3599528644" sldId="286"/>
            <ac:picMk id="6" creationId="{788505A8-B3F3-7A06-C861-2FB406F12F8A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5:11.227" v="70" actId="1076"/>
          <ac:picMkLst>
            <pc:docMk/>
            <pc:sldMk cId="3599528644" sldId="286"/>
            <ac:picMk id="9" creationId="{7B0FD948-7E63-7DFC-CEBA-B99C694BDA55}"/>
          </ac:picMkLst>
        </pc:picChg>
        <pc:picChg chg="mod modCrop">
          <ac:chgData name="Genevieve Carreno" userId="S::gcarreno20@bw.edu::6f0316f5-b452-4d8f-bc5e-b53440e6fd8f" providerId="AD" clId="Web-{5C3FC7C6-5DA4-43F8-A5DE-97A31B5635E0}" dt="2024-02-13T04:25:30.290" v="74" actId="1076"/>
          <ac:picMkLst>
            <pc:docMk/>
            <pc:sldMk cId="3599528644" sldId="286"/>
            <ac:picMk id="11" creationId="{8907E00D-04BD-A9BB-A799-A85DE619A883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31:48.570" v="202" actId="1076"/>
        <pc:sldMkLst>
          <pc:docMk/>
          <pc:sldMk cId="3287638535" sldId="287"/>
        </pc:sldMkLst>
        <pc:spChg chg="mod">
          <ac:chgData name="Genevieve Carreno" userId="S::gcarreno20@bw.edu::6f0316f5-b452-4d8f-bc5e-b53440e6fd8f" providerId="AD" clId="Web-{5C3FC7C6-5DA4-43F8-A5DE-97A31B5635E0}" dt="2024-02-13T04:26:36.605" v="90" actId="20577"/>
          <ac:spMkLst>
            <pc:docMk/>
            <pc:sldMk cId="3287638535" sldId="287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27:18.779" v="104" actId="1076"/>
          <ac:picMkLst>
            <pc:docMk/>
            <pc:sldMk cId="3287638535" sldId="287"/>
            <ac:picMk id="5" creationId="{14347FE7-3CC8-A2FC-478A-0308211A937D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7:23.201" v="105" actId="1076"/>
          <ac:picMkLst>
            <pc:docMk/>
            <pc:sldMk cId="3287638535" sldId="287"/>
            <ac:picMk id="8" creationId="{1CB0F904-E7A1-9C04-EC3E-D2AFDDDEA1F0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7:17.029" v="103" actId="1076"/>
          <ac:picMkLst>
            <pc:docMk/>
            <pc:sldMk cId="3287638535" sldId="287"/>
            <ac:picMk id="11" creationId="{50624FB4-C69E-5AAC-0493-76C6663EA9F7}"/>
          </ac:picMkLst>
        </pc:picChg>
        <pc:picChg chg="mod modCrop">
          <ac:chgData name="Genevieve Carreno" userId="S::gcarreno20@bw.edu::6f0316f5-b452-4d8f-bc5e-b53440e6fd8f" providerId="AD" clId="Web-{5C3FC7C6-5DA4-43F8-A5DE-97A31B5635E0}" dt="2024-02-13T04:31:48.570" v="202" actId="1076"/>
          <ac:picMkLst>
            <pc:docMk/>
            <pc:sldMk cId="3287638535" sldId="287"/>
            <ac:picMk id="14" creationId="{F34450DE-EB56-27EC-A7DF-EEA5E0C9F2FD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29:08.720" v="141" actId="14100"/>
        <pc:sldMkLst>
          <pc:docMk/>
          <pc:sldMk cId="1203261306" sldId="288"/>
        </pc:sldMkLst>
        <pc:spChg chg="mod">
          <ac:chgData name="Genevieve Carreno" userId="S::gcarreno20@bw.edu::6f0316f5-b452-4d8f-bc5e-b53440e6fd8f" providerId="AD" clId="Web-{5C3FC7C6-5DA4-43F8-A5DE-97A31B5635E0}" dt="2024-02-13T04:28:37.985" v="130" actId="20577"/>
          <ac:spMkLst>
            <pc:docMk/>
            <pc:sldMk cId="1203261306" sldId="288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28:56.986" v="136" actId="1076"/>
          <ac:picMkLst>
            <pc:docMk/>
            <pc:sldMk cId="1203261306" sldId="288"/>
            <ac:picMk id="5" creationId="{734CBB39-19C5-A685-292B-45C2ED62A94F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8:51.814" v="135" actId="1076"/>
          <ac:picMkLst>
            <pc:docMk/>
            <pc:sldMk cId="1203261306" sldId="288"/>
            <ac:picMk id="8" creationId="{863B0588-8F26-E327-4CA7-26E323C6E196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9:08.720" v="141" actId="14100"/>
          <ac:picMkLst>
            <pc:docMk/>
            <pc:sldMk cId="1203261306" sldId="288"/>
            <ac:picMk id="11" creationId="{6D52326D-4AB5-87D4-1CD7-FD676E576755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29:04.127" v="139" actId="1076"/>
          <ac:picMkLst>
            <pc:docMk/>
            <pc:sldMk cId="1203261306" sldId="288"/>
            <ac:picMk id="14" creationId="{98AFF47E-397A-33DB-345D-BE2301FAE82D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31:37.976" v="201"/>
        <pc:sldMkLst>
          <pc:docMk/>
          <pc:sldMk cId="2215025806" sldId="289"/>
        </pc:sldMkLst>
        <pc:spChg chg="mod">
          <ac:chgData name="Genevieve Carreno" userId="S::gcarreno20@bw.edu::6f0316f5-b452-4d8f-bc5e-b53440e6fd8f" providerId="AD" clId="Web-{5C3FC7C6-5DA4-43F8-A5DE-97A31B5635E0}" dt="2024-02-13T04:30:57.084" v="190" actId="20577"/>
          <ac:spMkLst>
            <pc:docMk/>
            <pc:sldMk cId="2215025806" sldId="289"/>
            <ac:spMk id="3" creationId="{0132969C-923B-C5B6-23F2-D74C7C366E65}"/>
          </ac:spMkLst>
        </pc:spChg>
        <pc:picChg chg="mod">
          <ac:chgData name="Genevieve Carreno" userId="S::gcarreno20@bw.edu::6f0316f5-b452-4d8f-bc5e-b53440e6fd8f" providerId="AD" clId="Web-{5C3FC7C6-5DA4-43F8-A5DE-97A31B5635E0}" dt="2024-02-13T04:31:02.647" v="192" actId="1076"/>
          <ac:picMkLst>
            <pc:docMk/>
            <pc:sldMk cId="2215025806" sldId="289"/>
            <ac:picMk id="5" creationId="{B703C832-DA3F-58E3-DFE8-FC7D28AA9A3A}"/>
          </ac:picMkLst>
        </pc:picChg>
        <pc:picChg chg="mod ord">
          <ac:chgData name="Genevieve Carreno" userId="S::gcarreno20@bw.edu::6f0316f5-b452-4d8f-bc5e-b53440e6fd8f" providerId="AD" clId="Web-{5C3FC7C6-5DA4-43F8-A5DE-97A31B5635E0}" dt="2024-02-13T04:31:37.976" v="201"/>
          <ac:picMkLst>
            <pc:docMk/>
            <pc:sldMk cId="2215025806" sldId="289"/>
            <ac:picMk id="8" creationId="{3D521563-D6F9-79E0-0C02-8AA14955DA7D}"/>
          </ac:picMkLst>
        </pc:picChg>
        <pc:picChg chg="mod ord">
          <ac:chgData name="Genevieve Carreno" userId="S::gcarreno20@bw.edu::6f0316f5-b452-4d8f-bc5e-b53440e6fd8f" providerId="AD" clId="Web-{5C3FC7C6-5DA4-43F8-A5DE-97A31B5635E0}" dt="2024-02-13T04:31:32.867" v="200"/>
          <ac:picMkLst>
            <pc:docMk/>
            <pc:sldMk cId="2215025806" sldId="289"/>
            <ac:picMk id="11" creationId="{4CB10AC0-2F09-46EF-3704-24323193DEBF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1:22.976" v="198" actId="14100"/>
          <ac:picMkLst>
            <pc:docMk/>
            <pc:sldMk cId="2215025806" sldId="289"/>
            <ac:picMk id="14" creationId="{FDDE98F0-EDF6-08E2-9280-13D702A42584}"/>
          </ac:picMkLst>
        </pc:picChg>
      </pc:sldChg>
      <pc:sldChg chg="modSp">
        <pc:chgData name="Genevieve Carreno" userId="S::gcarreno20@bw.edu::6f0316f5-b452-4d8f-bc5e-b53440e6fd8f" providerId="AD" clId="Web-{5C3FC7C6-5DA4-43F8-A5DE-97A31B5635E0}" dt="2024-02-13T04:30:40.677" v="178" actId="14100"/>
        <pc:sldMkLst>
          <pc:docMk/>
          <pc:sldMk cId="3189336058" sldId="290"/>
        </pc:sldMkLst>
        <pc:spChg chg="mod">
          <ac:chgData name="Genevieve Carreno" userId="S::gcarreno20@bw.edu::6f0316f5-b452-4d8f-bc5e-b53440e6fd8f" providerId="AD" clId="Web-{5C3FC7C6-5DA4-43F8-A5DE-97A31B5635E0}" dt="2024-02-13T04:29:43.081" v="158" actId="20577"/>
          <ac:spMkLst>
            <pc:docMk/>
            <pc:sldMk cId="3189336058" sldId="290"/>
            <ac:spMk id="3" creationId="{0132969C-923B-C5B6-23F2-D74C7C366E65}"/>
          </ac:spMkLst>
        </pc:spChg>
        <pc:picChg chg="mod modCrop">
          <ac:chgData name="Genevieve Carreno" userId="S::gcarreno20@bw.edu::6f0316f5-b452-4d8f-bc5e-b53440e6fd8f" providerId="AD" clId="Web-{5C3FC7C6-5DA4-43F8-A5DE-97A31B5635E0}" dt="2024-02-13T04:30:20.879" v="172" actId="1076"/>
          <ac:picMkLst>
            <pc:docMk/>
            <pc:sldMk cId="3189336058" sldId="290"/>
            <ac:picMk id="5" creationId="{05714B20-446C-7C48-321B-95D14E36C2A9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30.692" v="176" actId="1076"/>
          <ac:picMkLst>
            <pc:docMk/>
            <pc:sldMk cId="3189336058" sldId="290"/>
            <ac:picMk id="8" creationId="{BD6CC5B7-5FD3-6C6C-132C-436A2A8543B9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40.677" v="178" actId="14100"/>
          <ac:picMkLst>
            <pc:docMk/>
            <pc:sldMk cId="3189336058" sldId="290"/>
            <ac:picMk id="11" creationId="{5D2743CD-CDFC-518F-B899-7FF57D388E3E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20.895" v="173" actId="1076"/>
          <ac:picMkLst>
            <pc:docMk/>
            <pc:sldMk cId="3189336058" sldId="290"/>
            <ac:picMk id="14" creationId="{CCADC224-8AC9-ED6B-8922-503EE3DA82FF}"/>
          </ac:picMkLst>
        </pc:picChg>
        <pc:picChg chg="mod">
          <ac:chgData name="Genevieve Carreno" userId="S::gcarreno20@bw.edu::6f0316f5-b452-4d8f-bc5e-b53440e6fd8f" providerId="AD" clId="Web-{5C3FC7C6-5DA4-43F8-A5DE-97A31B5635E0}" dt="2024-02-13T04:30:20.864" v="171" actId="1076"/>
          <ac:picMkLst>
            <pc:docMk/>
            <pc:sldMk cId="3189336058" sldId="290"/>
            <ac:picMk id="17" creationId="{888EB97C-A480-6FA8-43FC-971725E8CB22}"/>
          </ac:picMkLst>
        </pc:picChg>
      </pc:sldChg>
    </pc:docChg>
  </pc:docChgLst>
  <pc:docChgLst>
    <pc:chgData name="Genevieve Carreno" userId="S::gcarreno20@bw.edu::6f0316f5-b452-4d8f-bc5e-b53440e6fd8f" providerId="AD" clId="Web-{2BF5F10E-DE0C-4840-8A30-DBF2B1F50D32}"/>
    <pc:docChg chg="modSld">
      <pc:chgData name="Genevieve Carreno" userId="S::gcarreno20@bw.edu::6f0316f5-b452-4d8f-bc5e-b53440e6fd8f" providerId="AD" clId="Web-{2BF5F10E-DE0C-4840-8A30-DBF2B1F50D32}" dt="2023-11-27T20:24:05.276" v="2" actId="20577"/>
      <pc:docMkLst>
        <pc:docMk/>
      </pc:docMkLst>
      <pc:sldChg chg="modSp">
        <pc:chgData name="Genevieve Carreno" userId="S::gcarreno20@bw.edu::6f0316f5-b452-4d8f-bc5e-b53440e6fd8f" providerId="AD" clId="Web-{2BF5F10E-DE0C-4840-8A30-DBF2B1F50D32}" dt="2023-11-27T20:24:05.276" v="2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2BF5F10E-DE0C-4840-8A30-DBF2B1F50D32}" dt="2023-11-27T20:24:05.276" v="2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Donovan Muller" userId="b9e88476-06e2-4051-bba0-99561c6cffa4" providerId="ADAL" clId="{845B5EA7-1CC9-418A-8A25-CA1933C922B6}"/>
    <pc:docChg chg="modSld">
      <pc:chgData name="Donovan Muller" userId="b9e88476-06e2-4051-bba0-99561c6cffa4" providerId="ADAL" clId="{845B5EA7-1CC9-418A-8A25-CA1933C922B6}" dt="2024-01-16T18:00:13.919" v="280" actId="20577"/>
      <pc:docMkLst>
        <pc:docMk/>
      </pc:docMkLst>
      <pc:sldChg chg="addSp modSp mod">
        <pc:chgData name="Donovan Muller" userId="b9e88476-06e2-4051-bba0-99561c6cffa4" providerId="ADAL" clId="{845B5EA7-1CC9-418A-8A25-CA1933C922B6}" dt="2024-01-16T18:00:13.919" v="280" actId="20577"/>
        <pc:sldMkLst>
          <pc:docMk/>
          <pc:sldMk cId="3433176570" sldId="287"/>
        </pc:sldMkLst>
        <pc:spChg chg="mod">
          <ac:chgData name="Donovan Muller" userId="b9e88476-06e2-4051-bba0-99561c6cffa4" providerId="ADAL" clId="{845B5EA7-1CC9-418A-8A25-CA1933C922B6}" dt="2024-01-16T18:00:13.919" v="280" actId="20577"/>
          <ac:spMkLst>
            <pc:docMk/>
            <pc:sldMk cId="3433176570" sldId="287"/>
            <ac:spMk id="4" creationId="{FBB98DB2-D72F-DDA1-0C3B-ABE630714006}"/>
          </ac:spMkLst>
        </pc:spChg>
        <pc:picChg chg="add mod">
          <ac:chgData name="Donovan Muller" userId="b9e88476-06e2-4051-bba0-99561c6cffa4" providerId="ADAL" clId="{845B5EA7-1CC9-418A-8A25-CA1933C922B6}" dt="2024-01-14T23:58:47.499" v="258" actId="1076"/>
          <ac:picMkLst>
            <pc:docMk/>
            <pc:sldMk cId="3433176570" sldId="287"/>
            <ac:picMk id="5" creationId="{93E096DB-F9C2-25EF-579B-EF315FE97D49}"/>
          </ac:picMkLst>
        </pc:picChg>
      </pc:sldChg>
    </pc:docChg>
  </pc:docChgLst>
  <pc:docChgLst>
    <pc:chgData name="Elanna Su" userId="S::esu22@bw.edu::7fd18d61-ec6a-41c4-9bd2-55771fa3616e" providerId="AD" clId="Web-{5CF9C56B-FB2F-4052-8E5F-5B6EE710D400}"/>
    <pc:docChg chg="modSld">
      <pc:chgData name="Elanna Su" userId="S::esu22@bw.edu::7fd18d61-ec6a-41c4-9bd2-55771fa3616e" providerId="AD" clId="Web-{5CF9C56B-FB2F-4052-8E5F-5B6EE710D400}" dt="2024-02-26T16:32:29.321" v="153" actId="1076"/>
      <pc:docMkLst>
        <pc:docMk/>
      </pc:docMkLst>
      <pc:sldChg chg="addSp modSp">
        <pc:chgData name="Elanna Su" userId="S::esu22@bw.edu::7fd18d61-ec6a-41c4-9bd2-55771fa3616e" providerId="AD" clId="Web-{5CF9C56B-FB2F-4052-8E5F-5B6EE710D400}" dt="2024-02-26T16:32:29.321" v="153" actId="1076"/>
        <pc:sldMkLst>
          <pc:docMk/>
          <pc:sldMk cId="886385815" sldId="288"/>
        </pc:sldMkLst>
        <pc:spChg chg="mod">
          <ac:chgData name="Elanna Su" userId="S::esu22@bw.edu::7fd18d61-ec6a-41c4-9bd2-55771fa3616e" providerId="AD" clId="Web-{5CF9C56B-FB2F-4052-8E5F-5B6EE710D400}" dt="2024-02-26T16:32:27.868" v="152" actId="20577"/>
          <ac:spMkLst>
            <pc:docMk/>
            <pc:sldMk cId="886385815" sldId="288"/>
            <ac:spMk id="4" creationId="{A02CA42C-721B-957D-2536-89B591294914}"/>
          </ac:spMkLst>
        </pc:spChg>
        <pc:picChg chg="add mod">
          <ac:chgData name="Elanna Su" userId="S::esu22@bw.edu::7fd18d61-ec6a-41c4-9bd2-55771fa3616e" providerId="AD" clId="Web-{5CF9C56B-FB2F-4052-8E5F-5B6EE710D400}" dt="2024-02-26T16:32:29.321" v="153" actId="1076"/>
          <ac:picMkLst>
            <pc:docMk/>
            <pc:sldMk cId="886385815" sldId="288"/>
            <ac:picMk id="2" creationId="{C9BF8A0C-8D6F-9270-7396-A0827B378D99}"/>
          </ac:picMkLst>
        </pc:picChg>
      </pc:sldChg>
    </pc:docChg>
  </pc:docChgLst>
  <pc:docChgLst>
    <pc:chgData name="Shannon Wilbourne" userId="18cf31a0-a4ae-4424-b44c-c104d23b262d" providerId="ADAL" clId="{7EB76DF8-260B-4723-941B-05A61CC36032}"/>
    <pc:docChg chg="modSld">
      <pc:chgData name="Shannon Wilbourne" userId="18cf31a0-a4ae-4424-b44c-c104d23b262d" providerId="ADAL" clId="{7EB76DF8-260B-4723-941B-05A61CC36032}" dt="2024-02-26T15:47:24.767" v="15" actId="20577"/>
      <pc:docMkLst>
        <pc:docMk/>
      </pc:docMkLst>
      <pc:sldChg chg="addSp modSp mod">
        <pc:chgData name="Shannon Wilbourne" userId="18cf31a0-a4ae-4424-b44c-c104d23b262d" providerId="ADAL" clId="{7EB76DF8-260B-4723-941B-05A61CC36032}" dt="2024-02-26T15:47:24.767" v="15" actId="20577"/>
        <pc:sldMkLst>
          <pc:docMk/>
          <pc:sldMk cId="2532243226" sldId="286"/>
        </pc:sldMkLst>
        <pc:spChg chg="mod">
          <ac:chgData name="Shannon Wilbourne" userId="18cf31a0-a4ae-4424-b44c-c104d23b262d" providerId="ADAL" clId="{7EB76DF8-260B-4723-941B-05A61CC36032}" dt="2024-02-26T15:47:24.767" v="15" actId="20577"/>
          <ac:spMkLst>
            <pc:docMk/>
            <pc:sldMk cId="2532243226" sldId="286"/>
            <ac:spMk id="5" creationId="{0A989803-5E7B-63B2-55D5-417221F4A3CE}"/>
          </ac:spMkLst>
        </pc:spChg>
        <pc:picChg chg="add mod">
          <ac:chgData name="Shannon Wilbourne" userId="18cf31a0-a4ae-4424-b44c-c104d23b262d" providerId="ADAL" clId="{7EB76DF8-260B-4723-941B-05A61CC36032}" dt="2024-02-26T15:46:06.509" v="4" actId="1076"/>
          <ac:picMkLst>
            <pc:docMk/>
            <pc:sldMk cId="2532243226" sldId="286"/>
            <ac:picMk id="4" creationId="{0A99BA55-DD20-80DB-4B9B-B39EF35CDAE7}"/>
          </ac:picMkLst>
        </pc:picChg>
        <pc:picChg chg="add mod">
          <ac:chgData name="Shannon Wilbourne" userId="18cf31a0-a4ae-4424-b44c-c104d23b262d" providerId="ADAL" clId="{7EB76DF8-260B-4723-941B-05A61CC36032}" dt="2024-02-26T15:47:00.383" v="6" actId="1076"/>
          <ac:picMkLst>
            <pc:docMk/>
            <pc:sldMk cId="2532243226" sldId="286"/>
            <ac:picMk id="6" creationId="{F4DDBA82-B759-A104-A551-2392A628A5D5}"/>
          </ac:picMkLst>
        </pc:picChg>
      </pc:sldChg>
    </pc:docChg>
  </pc:docChgLst>
  <pc:docChgLst>
    <pc:chgData name="Genevieve Carreno" userId="S::gcarreno20@bw.edu::6f0316f5-b452-4d8f-bc5e-b53440e6fd8f" providerId="AD" clId="Web-{89491407-EAEB-40FD-A9CD-389DB463262A}"/>
    <pc:docChg chg="delSld modSld">
      <pc:chgData name="Genevieve Carreno" userId="S::gcarreno20@bw.edu::6f0316f5-b452-4d8f-bc5e-b53440e6fd8f" providerId="AD" clId="Web-{89491407-EAEB-40FD-A9CD-389DB463262A}" dt="2024-01-12T15:07:41.615" v="64" actId="20577"/>
      <pc:docMkLst>
        <pc:docMk/>
      </pc:docMkLst>
      <pc:sldChg chg="modSp">
        <pc:chgData name="Genevieve Carreno" userId="S::gcarreno20@bw.edu::6f0316f5-b452-4d8f-bc5e-b53440e6fd8f" providerId="AD" clId="Web-{89491407-EAEB-40FD-A9CD-389DB463262A}" dt="2024-01-12T15:05:58.143" v="8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89491407-EAEB-40FD-A9CD-389DB463262A}" dt="2024-01-12T15:05:58.143" v="8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41.615" v="64" actId="20577"/>
        <pc:sldMkLst>
          <pc:docMk/>
          <pc:sldMk cId="2934195736" sldId="276"/>
        </pc:sldMkLst>
        <pc:spChg chg="mod">
          <ac:chgData name="Genevieve Carreno" userId="S::gcarreno20@bw.edu::6f0316f5-b452-4d8f-bc5e-b53440e6fd8f" providerId="AD" clId="Web-{89491407-EAEB-40FD-A9CD-389DB463262A}" dt="2024-01-12T15:07:41.615" v="64" actId="20577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6:39.223" v="42" actId="20577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89491407-EAEB-40FD-A9CD-389DB463262A}" dt="2024-01-12T15:06:39.223" v="42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7:36.271" v="62" actId="20577"/>
        <pc:sldMkLst>
          <pc:docMk/>
          <pc:sldMk cId="363645530" sldId="283"/>
        </pc:sldMkLst>
        <pc:spChg chg="del">
          <ac:chgData name="Genevieve Carreno" userId="S::gcarreno20@bw.edu::6f0316f5-b452-4d8f-bc5e-b53440e6fd8f" providerId="AD" clId="Web-{89491407-EAEB-40FD-A9CD-389DB463262A}" dt="2024-01-12T15:07:20.692" v="56"/>
          <ac:spMkLst>
            <pc:docMk/>
            <pc:sldMk cId="363645530" sldId="283"/>
            <ac:spMk id="6" creationId="{8FD3DE4D-DD3B-2599-64C5-961F00529E24}"/>
          </ac:spMkLst>
        </pc:spChg>
        <pc:spChg chg="del mod">
          <ac:chgData name="Genevieve Carreno" userId="S::gcarreno20@bw.edu::6f0316f5-b452-4d8f-bc5e-b53440e6fd8f" providerId="AD" clId="Web-{89491407-EAEB-40FD-A9CD-389DB463262A}" dt="2024-01-12T15:07:18.396" v="55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89491407-EAEB-40FD-A9CD-389DB463262A}" dt="2024-01-12T15:07:36.271" v="62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24.021" v="58"/>
          <ac:picMkLst>
            <pc:docMk/>
            <pc:sldMk cId="363645530" sldId="283"/>
            <ac:picMk id="2" creationId="{59FCD864-6CB6-6A51-0C2B-D36569FBC72A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13.755" v="53"/>
          <ac:picMkLst>
            <pc:docMk/>
            <pc:sldMk cId="363645530" sldId="283"/>
            <ac:picMk id="4" creationId="{2507F078-4267-1230-30C0-448836A2C848}"/>
          </ac:picMkLst>
        </pc:picChg>
        <pc:cxnChg chg="del">
          <ac:chgData name="Genevieve Carreno" userId="S::gcarreno20@bw.edu::6f0316f5-b452-4d8f-bc5e-b53440e6fd8f" providerId="AD" clId="Web-{89491407-EAEB-40FD-A9CD-389DB463262A}" dt="2024-01-12T15:07:22.880" v="57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Sp">
        <pc:chgData name="Genevieve Carreno" userId="S::gcarreno20@bw.edu::6f0316f5-b452-4d8f-bc5e-b53440e6fd8f" providerId="AD" clId="Web-{89491407-EAEB-40FD-A9CD-389DB463262A}" dt="2024-01-12T15:07:12.130" v="52" actId="20577"/>
        <pc:sldMkLst>
          <pc:docMk/>
          <pc:sldMk cId="3531828138" sldId="284"/>
        </pc:sldMkLst>
        <pc:spChg chg="mod">
          <ac:chgData name="Genevieve Carreno" userId="S::gcarreno20@bw.edu::6f0316f5-b452-4d8f-bc5e-b53440e6fd8f" providerId="AD" clId="Web-{89491407-EAEB-40FD-A9CD-389DB463262A}" dt="2024-01-12T15:07:12.130" v="52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89491407-EAEB-40FD-A9CD-389DB463262A}" dt="2024-01-12T15:07:10.020" v="51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89491407-EAEB-40FD-A9CD-389DB463262A}" dt="2024-01-12T15:07:10.020" v="5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89491407-EAEB-40FD-A9CD-389DB463262A}" dt="2024-01-12T15:07:05.739" v="50"/>
        <pc:sldMkLst>
          <pc:docMk/>
          <pc:sldMk cId="2532243226" sldId="286"/>
        </pc:sldMkLst>
        <pc:spChg chg="del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4" creationId="{076CBF5C-9C5B-E0B6-E7D4-04CC98BD272B}"/>
          </ac:spMkLst>
        </pc:spChg>
        <pc:spChg chg="add mod">
          <ac:chgData name="Genevieve Carreno" userId="S::gcarreno20@bw.edu::6f0316f5-b452-4d8f-bc5e-b53440e6fd8f" providerId="AD" clId="Web-{89491407-EAEB-40FD-A9CD-389DB463262A}" dt="2024-01-12T15:07:02.067" v="48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89491407-EAEB-40FD-A9CD-389DB463262A}" dt="2024-01-12T15:07:03.755" v="49"/>
          <ac:picMkLst>
            <pc:docMk/>
            <pc:sldMk cId="2532243226" sldId="286"/>
            <ac:picMk id="136" creationId="{00000000-0000-0000-0000-000000000000}"/>
          </ac:picMkLst>
        </pc:picChg>
        <pc:picChg chg="del">
          <ac:chgData name="Genevieve Carreno" userId="S::gcarreno20@bw.edu::6f0316f5-b452-4d8f-bc5e-b53440e6fd8f" providerId="AD" clId="Web-{89491407-EAEB-40FD-A9CD-389DB463262A}" dt="2024-01-12T15:07:05.739" v="50"/>
          <ac:picMkLst>
            <pc:docMk/>
            <pc:sldMk cId="2532243226" sldId="286"/>
            <ac:picMk id="137" creationId="{00000000-0000-0000-0000-000000000000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55.770" v="46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89491407-EAEB-40FD-A9CD-389DB463262A}" dt="2024-01-12T15:06:55.770" v="46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delSp modSp">
        <pc:chgData name="Genevieve Carreno" userId="S::gcarreno20@bw.edu::6f0316f5-b452-4d8f-bc5e-b53440e6fd8f" providerId="AD" clId="Web-{89491407-EAEB-40FD-A9CD-389DB463262A}" dt="2024-01-12T15:06:52.426" v="45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89491407-EAEB-40FD-A9CD-389DB463262A}" dt="2024-01-12T15:06:52.426" v="45" actId="20577"/>
          <ac:spMkLst>
            <pc:docMk/>
            <pc:sldMk cId="886385815" sldId="288"/>
            <ac:spMk id="4" creationId="{A02CA42C-721B-957D-2536-89B591294914}"/>
          </ac:spMkLst>
        </pc:spChg>
        <pc:picChg chg="del">
          <ac:chgData name="Genevieve Carreno" userId="S::gcarreno20@bw.edu::6f0316f5-b452-4d8f-bc5e-b53440e6fd8f" providerId="AD" clId="Web-{89491407-EAEB-40FD-A9CD-389DB463262A}" dt="2024-01-12T15:06:49.739" v="44"/>
          <ac:picMkLst>
            <pc:docMk/>
            <pc:sldMk cId="886385815" sldId="288"/>
            <ac:picMk id="2" creationId="{086C813A-CDA6-84DD-3CF7-00BD0D79B365}"/>
          </ac:picMkLst>
        </pc:picChg>
      </pc:sldChg>
      <pc:sldChg chg="modSp">
        <pc:chgData name="Genevieve Carreno" userId="S::gcarreno20@bw.edu::6f0316f5-b452-4d8f-bc5e-b53440e6fd8f" providerId="AD" clId="Web-{89491407-EAEB-40FD-A9CD-389DB463262A}" dt="2024-01-12T15:06:47.817" v="43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89491407-EAEB-40FD-A9CD-389DB463262A}" dt="2024-01-12T15:06:47.817" v="43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89491407-EAEB-40FD-A9CD-389DB463262A}" dt="2024-01-12T15:07:37.224" v="63"/>
        <pc:sldMkLst>
          <pc:docMk/>
          <pc:sldMk cId="3013365607" sldId="296"/>
        </pc:sldMkLst>
      </pc:sldChg>
    </pc:docChg>
  </pc:docChgLst>
  <pc:docChgLst>
    <pc:chgData name="Shannon Wilbourne" userId="18cf31a0-a4ae-4424-b44c-c104d23b262d" providerId="ADAL" clId="{9DE9C215-B333-4DE1-A059-2ABE02554D05}"/>
    <pc:docChg chg="undo custSel addSld modSld">
      <pc:chgData name="Shannon Wilbourne" userId="18cf31a0-a4ae-4424-b44c-c104d23b262d" providerId="ADAL" clId="{9DE9C215-B333-4DE1-A059-2ABE02554D05}" dt="2024-01-30T14:58:15.570" v="510" actId="20577"/>
      <pc:docMkLst>
        <pc:docMk/>
      </pc:docMkLst>
      <pc:sldChg chg="delSp modSp mod">
        <pc:chgData name="Shannon Wilbourne" userId="18cf31a0-a4ae-4424-b44c-c104d23b262d" providerId="ADAL" clId="{9DE9C215-B333-4DE1-A059-2ABE02554D05}" dt="2024-01-30T14:58:15.570" v="510" actId="20577"/>
        <pc:sldMkLst>
          <pc:docMk/>
          <pc:sldMk cId="2271064310" sldId="285"/>
        </pc:sldMkLst>
        <pc:spChg chg="mod">
          <ac:chgData name="Shannon Wilbourne" userId="18cf31a0-a4ae-4424-b44c-c104d23b262d" providerId="ADAL" clId="{9DE9C215-B333-4DE1-A059-2ABE02554D05}" dt="2024-01-30T14:58:15.570" v="510" actId="20577"/>
          <ac:spMkLst>
            <pc:docMk/>
            <pc:sldMk cId="2271064310" sldId="285"/>
            <ac:spMk id="162" creationId="{00000000-0000-0000-0000-000000000000}"/>
          </ac:spMkLst>
        </pc:spChg>
        <pc:picChg chg="del mod">
          <ac:chgData name="Shannon Wilbourne" userId="18cf31a0-a4ae-4424-b44c-c104d23b262d" providerId="ADAL" clId="{9DE9C215-B333-4DE1-A059-2ABE02554D05}" dt="2024-01-30T14:44:29.350" v="396" actId="478"/>
          <ac:picMkLst>
            <pc:docMk/>
            <pc:sldMk cId="2271064310" sldId="285"/>
            <ac:picMk id="2" creationId="{E0A5BE61-7B7D-B5B7-8BC1-57D5AFD2C378}"/>
          </ac:picMkLst>
        </pc:picChg>
        <pc:picChg chg="del mod">
          <ac:chgData name="Shannon Wilbourne" userId="18cf31a0-a4ae-4424-b44c-c104d23b262d" providerId="ADAL" clId="{9DE9C215-B333-4DE1-A059-2ABE02554D05}" dt="2024-01-30T14:44:28.223" v="395" actId="478"/>
          <ac:picMkLst>
            <pc:docMk/>
            <pc:sldMk cId="2271064310" sldId="285"/>
            <ac:picMk id="6" creationId="{1CEDF3A6-8E07-93D6-69CF-2138EA7EA9D5}"/>
          </ac:picMkLst>
        </pc:picChg>
      </pc:sldChg>
      <pc:sldChg chg="addSp delSp modSp add mod">
        <pc:chgData name="Shannon Wilbourne" userId="18cf31a0-a4ae-4424-b44c-c104d23b262d" providerId="ADAL" clId="{9DE9C215-B333-4DE1-A059-2ABE02554D05}" dt="2024-01-30T14:55:46.459" v="504" actId="1076"/>
        <pc:sldMkLst>
          <pc:docMk/>
          <pc:sldMk cId="3949526995" sldId="297"/>
        </pc:sldMkLst>
        <pc:spChg chg="add del mod">
          <ac:chgData name="Shannon Wilbourne" userId="18cf31a0-a4ae-4424-b44c-c104d23b262d" providerId="ADAL" clId="{9DE9C215-B333-4DE1-A059-2ABE02554D05}" dt="2024-01-30T14:33:37.924" v="197" actId="478"/>
          <ac:spMkLst>
            <pc:docMk/>
            <pc:sldMk cId="3949526995" sldId="297"/>
            <ac:spMk id="5" creationId="{4CE0F97E-4CBB-B453-A934-4C5AFDD58811}"/>
          </ac:spMkLst>
        </pc:spChg>
        <pc:spChg chg="add mod topLvl">
          <ac:chgData name="Shannon Wilbourne" userId="18cf31a0-a4ae-4424-b44c-c104d23b262d" providerId="ADAL" clId="{9DE9C215-B333-4DE1-A059-2ABE02554D05}" dt="2024-01-30T14:55:27.372" v="501" actId="113"/>
          <ac:spMkLst>
            <pc:docMk/>
            <pc:sldMk cId="3949526995" sldId="297"/>
            <ac:spMk id="9" creationId="{E6FC9E39-2727-37B6-5B2D-5EBDBFBD00B6}"/>
          </ac:spMkLst>
        </pc:spChg>
        <pc:spChg chg="add mod topLvl">
          <ac:chgData name="Shannon Wilbourne" userId="18cf31a0-a4ae-4424-b44c-c104d23b262d" providerId="ADAL" clId="{9DE9C215-B333-4DE1-A059-2ABE02554D05}" dt="2024-01-30T14:55:33.981" v="502" actId="12788"/>
          <ac:spMkLst>
            <pc:docMk/>
            <pc:sldMk cId="3949526995" sldId="297"/>
            <ac:spMk id="10" creationId="{0B5BFE48-5513-4C15-0165-BEE22F496BDF}"/>
          </ac:spMkLst>
        </pc:spChg>
        <pc:spChg chg="mod">
          <ac:chgData name="Shannon Wilbourne" userId="18cf31a0-a4ae-4424-b44c-c104d23b262d" providerId="ADAL" clId="{9DE9C215-B333-4DE1-A059-2ABE02554D05}" dt="2024-01-30T14:32:54.157" v="195" actId="20577"/>
          <ac:spMkLst>
            <pc:docMk/>
            <pc:sldMk cId="3949526995" sldId="297"/>
            <ac:spMk id="161" creationId="{00000000-0000-0000-0000-000000000000}"/>
          </ac:spMkLst>
        </pc:spChg>
        <pc:spChg chg="del">
          <ac:chgData name="Shannon Wilbourne" userId="18cf31a0-a4ae-4424-b44c-c104d23b262d" providerId="ADAL" clId="{9DE9C215-B333-4DE1-A059-2ABE02554D05}" dt="2024-01-30T14:33:34.250" v="196" actId="478"/>
          <ac:spMkLst>
            <pc:docMk/>
            <pc:sldMk cId="3949526995" sldId="297"/>
            <ac:spMk id="162" creationId="{00000000-0000-0000-0000-000000000000}"/>
          </ac:spMkLst>
        </pc:spChg>
        <pc:grpChg chg="add del mod">
          <ac:chgData name="Shannon Wilbourne" userId="18cf31a0-a4ae-4424-b44c-c104d23b262d" providerId="ADAL" clId="{9DE9C215-B333-4DE1-A059-2ABE02554D05}" dt="2024-01-30T14:45:19.998" v="405" actId="165"/>
          <ac:grpSpMkLst>
            <pc:docMk/>
            <pc:sldMk cId="3949526995" sldId="297"/>
            <ac:grpSpMk id="11" creationId="{08D93B67-B03B-7C61-64FE-4278FF0A51C1}"/>
          </ac:grpSpMkLst>
        </pc:grpChg>
        <pc:grpChg chg="add del mod">
          <ac:chgData name="Shannon Wilbourne" userId="18cf31a0-a4ae-4424-b44c-c104d23b262d" providerId="ADAL" clId="{9DE9C215-B333-4DE1-A059-2ABE02554D05}" dt="2024-01-30T14:45:17.723" v="404" actId="165"/>
          <ac:grpSpMkLst>
            <pc:docMk/>
            <pc:sldMk cId="3949526995" sldId="297"/>
            <ac:grpSpMk id="12" creationId="{39F92B0D-7D07-420F-C20F-41FFC15A3666}"/>
          </ac:grpSpMkLst>
        </pc:grpChg>
        <pc:grpChg chg="add mod">
          <ac:chgData name="Shannon Wilbourne" userId="18cf31a0-a4ae-4424-b44c-c104d23b262d" providerId="ADAL" clId="{9DE9C215-B333-4DE1-A059-2ABE02554D05}" dt="2024-01-30T14:55:10.622" v="498" actId="554"/>
          <ac:grpSpMkLst>
            <pc:docMk/>
            <pc:sldMk cId="3949526995" sldId="297"/>
            <ac:grpSpMk id="13" creationId="{D7399F0C-03E8-BE83-D25F-2DBF59A99CA4}"/>
          </ac:grpSpMkLst>
        </pc:grpChg>
        <pc:grpChg chg="add mod">
          <ac:chgData name="Shannon Wilbourne" userId="18cf31a0-a4ae-4424-b44c-c104d23b262d" providerId="ADAL" clId="{9DE9C215-B333-4DE1-A059-2ABE02554D05}" dt="2024-01-30T14:55:39.605" v="503" actId="1076"/>
          <ac:grpSpMkLst>
            <pc:docMk/>
            <pc:sldMk cId="3949526995" sldId="297"/>
            <ac:grpSpMk id="14" creationId="{22A4343D-5C06-F2B4-968B-2E31BB3D5C1D}"/>
          </ac:grpSpMkLst>
        </pc:grpChg>
        <pc:picChg chg="mod">
          <ac:chgData name="Shannon Wilbourne" userId="18cf31a0-a4ae-4424-b44c-c104d23b262d" providerId="ADAL" clId="{9DE9C215-B333-4DE1-A059-2ABE02554D05}" dt="2024-01-30T14:55:46.459" v="504" actId="1076"/>
          <ac:picMkLst>
            <pc:docMk/>
            <pc:sldMk cId="3949526995" sldId="297"/>
            <ac:picMk id="2" creationId="{E0A5BE61-7B7D-B5B7-8BC1-57D5AFD2C378}"/>
          </ac:picMkLst>
        </pc:picChg>
        <pc:picChg chg="mod">
          <ac:chgData name="Shannon Wilbourne" userId="18cf31a0-a4ae-4424-b44c-c104d23b262d" providerId="ADAL" clId="{9DE9C215-B333-4DE1-A059-2ABE02554D05}" dt="2024-01-30T14:44:46.381" v="399" actId="1076"/>
          <ac:picMkLst>
            <pc:docMk/>
            <pc:sldMk cId="3949526995" sldId="297"/>
            <ac:picMk id="3" creationId="{B1CE9A19-9D80-AA64-20A3-4AD11814641D}"/>
          </ac:picMkLst>
        </pc:picChg>
        <pc:picChg chg="mod topLvl">
          <ac:chgData name="Shannon Wilbourne" userId="18cf31a0-a4ae-4424-b44c-c104d23b262d" providerId="ADAL" clId="{9DE9C215-B333-4DE1-A059-2ABE02554D05}" dt="2024-01-30T14:45:44.913" v="408" actId="164"/>
          <ac:picMkLst>
            <pc:docMk/>
            <pc:sldMk cId="3949526995" sldId="297"/>
            <ac:picMk id="6" creationId="{1CEDF3A6-8E07-93D6-69CF-2138EA7EA9D5}"/>
          </ac:picMkLst>
        </pc:picChg>
        <pc:picChg chg="add mod topLvl">
          <ac:chgData name="Shannon Wilbourne" userId="18cf31a0-a4ae-4424-b44c-c104d23b262d" providerId="ADAL" clId="{9DE9C215-B333-4DE1-A059-2ABE02554D05}" dt="2024-01-30T14:55:33.981" v="502" actId="12788"/>
          <ac:picMkLst>
            <pc:docMk/>
            <pc:sldMk cId="3949526995" sldId="297"/>
            <ac:picMk id="8" creationId="{6AC5FCAF-8309-2833-000F-00AB7A10118B}"/>
          </ac:picMkLst>
        </pc:picChg>
      </pc:sldChg>
    </pc:docChg>
  </pc:docChgLst>
  <pc:docChgLst>
    <pc:chgData name="Genevieve Carreno" userId="S::gcarreno20@bw.edu::6f0316f5-b452-4d8f-bc5e-b53440e6fd8f" providerId="AD" clId="Web-{BCEFB8E6-01BE-42BF-ACB6-DA53C3063E0B}"/>
    <pc:docChg chg="modSld sldOrd modMainMaster">
      <pc:chgData name="Genevieve Carreno" userId="S::gcarreno20@bw.edu::6f0316f5-b452-4d8f-bc5e-b53440e6fd8f" providerId="AD" clId="Web-{BCEFB8E6-01BE-42BF-ACB6-DA53C3063E0B}" dt="2023-11-28T02:23:40.792" v="282"/>
      <pc:docMkLst>
        <pc:docMk/>
      </pc:docMkLst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6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5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0" sldId="271"/>
        </pc:sldMkLst>
      </pc:sldChg>
      <pc:sldChg chg="modTransition addAnim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934195736" sldId="276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33914468" sldId="278"/>
        </pc:sldMkLst>
        <pc:spChg chg="mod">
          <ac:chgData name="Genevieve Carreno" userId="S::gcarreno20@bw.edu::6f0316f5-b452-4d8f-bc5e-b53440e6fd8f" providerId="AD" clId="Web-{BCEFB8E6-01BE-42BF-ACB6-DA53C3063E0B}" dt="2023-11-28T01:47:00.112" v="18" actId="14100"/>
          <ac:spMkLst>
            <pc:docMk/>
            <pc:sldMk cId="2233914468" sldId="278"/>
            <ac:spMk id="97" creationId="{00000000-0000-0000-0000-000000000000}"/>
          </ac:spMkLst>
        </pc:spChg>
      </pc:sldChg>
      <pc:sldChg chg="modSp modTransition">
        <pc:chgData name="Genevieve Carreno" userId="S::gcarreno20@bw.edu::6f0316f5-b452-4d8f-bc5e-b53440e6fd8f" providerId="AD" clId="Web-{BCEFB8E6-01BE-42BF-ACB6-DA53C3063E0B}" dt="2023-11-28T02:21:07.335" v="275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BCEFB8E6-01BE-42BF-ACB6-DA53C3063E0B}" dt="2023-11-28T01:48:00.066" v="34"/>
          <ac:spMkLst>
            <pc:docMk/>
            <pc:sldMk cId="363645530" sldId="283"/>
            <ac:spMk id="7" creationId="{FB8B32EA-602F-907C-A327-4DCED1FBD480}"/>
          </ac:spMkLst>
        </pc:spChg>
        <pc:spChg chg="mod">
          <ac:chgData name="Genevieve Carreno" userId="S::gcarreno20@bw.edu::6f0316f5-b452-4d8f-bc5e-b53440e6fd8f" providerId="AD" clId="Web-{BCEFB8E6-01BE-42BF-ACB6-DA53C3063E0B}" dt="2023-11-28T02:21:07.335" v="275" actId="20577"/>
          <ac:spMkLst>
            <pc:docMk/>
            <pc:sldMk cId="363645530" sldId="283"/>
            <ac:spMk id="176" creationId="{00000000-0000-0000-0000-000000000000}"/>
          </ac:spMkLst>
        </pc:spChg>
        <pc:cxnChg chg="ord">
          <ac:chgData name="Genevieve Carreno" userId="S::gcarreno20@bw.edu::6f0316f5-b452-4d8f-bc5e-b53440e6fd8f" providerId="AD" clId="Web-{BCEFB8E6-01BE-42BF-ACB6-DA53C3063E0B}" dt="2023-11-28T01:47:46.347" v="31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531828138" sldId="284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271064310" sldId="285"/>
        </pc:sldMkLst>
      </pc:sldChg>
      <pc:sldChg chg="modSp 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BCEFB8E6-01BE-42BF-ACB6-DA53C3063E0B}" dt="2023-11-28T01:47:19.347" v="24" actId="20577"/>
          <ac:spMkLst>
            <pc:docMk/>
            <pc:sldMk cId="2532243226" sldId="286"/>
            <ac:spMk id="4" creationId="{076CBF5C-9C5B-E0B6-E7D4-04CC98BD272B}"/>
          </ac:spMkLst>
        </pc:spChg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3433176570" sldId="287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86385815" sldId="288"/>
        </pc:sldMkLst>
      </pc:sldChg>
      <pc:sldChg chg="modTransition">
        <pc:chgData name="Genevieve Carreno" userId="S::gcarreno20@bw.edu::6f0316f5-b452-4d8f-bc5e-b53440e6fd8f" providerId="AD" clId="Web-{BCEFB8E6-01BE-42BF-ACB6-DA53C3063E0B}" dt="2023-11-28T02:02:15.931" v="204"/>
        <pc:sldMkLst>
          <pc:docMk/>
          <pc:sldMk cId="82108157" sldId="291"/>
        </pc:sldMkLst>
      </pc:sldChg>
      <pc:sldChg chg="modSp ord modTransition addAnim">
        <pc:chgData name="Genevieve Carreno" userId="S::gcarreno20@bw.edu::6f0316f5-b452-4d8f-bc5e-b53440e6fd8f" providerId="AD" clId="Web-{BCEFB8E6-01BE-42BF-ACB6-DA53C3063E0B}" dt="2023-11-28T02:23:05.291" v="278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BCEFB8E6-01BE-42BF-ACB6-DA53C3063E0B}" dt="2023-11-28T02:02:49.167" v="206" actId="20577"/>
          <ac:spMkLst>
            <pc:docMk/>
            <pc:sldMk cId="3368700383" sldId="292"/>
            <ac:spMk id="5" creationId="{360A395C-3C9C-C090-744F-6951E2834F6F}"/>
          </ac:spMkLst>
        </pc:spChg>
        <pc:spChg chg="mod">
          <ac:chgData name="Genevieve Carreno" userId="S::gcarreno20@bw.edu::6f0316f5-b452-4d8f-bc5e-b53440e6fd8f" providerId="AD" clId="Web-{BCEFB8E6-01BE-42BF-ACB6-DA53C3063E0B}" dt="2023-11-28T02:02:58.464" v="207" actId="20577"/>
          <ac:spMkLst>
            <pc:docMk/>
            <pc:sldMk cId="3368700383" sldId="292"/>
            <ac:spMk id="97" creationId="{00000000-0000-0000-0000-000000000000}"/>
          </ac:spMkLst>
        </pc:spChg>
      </pc:sldChg>
      <pc:sldChg chg="ord modTransition">
        <pc:chgData name="Genevieve Carreno" userId="S::gcarreno20@bw.edu::6f0316f5-b452-4d8f-bc5e-b53440e6fd8f" providerId="AD" clId="Web-{BCEFB8E6-01BE-42BF-ACB6-DA53C3063E0B}" dt="2023-11-28T02:23:13.729" v="279"/>
        <pc:sldMkLst>
          <pc:docMk/>
          <pc:sldMk cId="1493912185" sldId="293"/>
        </pc:sldMkLst>
      </pc:sldChg>
      <pc:sldChg chg="addSp delSp modSp ord modTransition delCm">
        <pc:chgData name="Genevieve Carreno" userId="S::gcarreno20@bw.edu::6f0316f5-b452-4d8f-bc5e-b53440e6fd8f" providerId="AD" clId="Web-{BCEFB8E6-01BE-42BF-ACB6-DA53C3063E0B}" dt="2023-11-28T02:23:21.729" v="280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BCEFB8E6-01BE-42BF-ACB6-DA53C3063E0B}" dt="2023-11-28T02:18:40.253" v="238" actId="20577"/>
          <ac:spMkLst>
            <pc:docMk/>
            <pc:sldMk cId="4105221473" sldId="295"/>
            <ac:spMk id="3" creationId="{8520BEC1-B924-EFFB-E9B8-8FBBA92B8CA0}"/>
          </ac:spMkLst>
        </pc:spChg>
        <pc:spChg chg="add del mod">
          <ac:chgData name="Genevieve Carreno" userId="S::gcarreno20@bw.edu::6f0316f5-b452-4d8f-bc5e-b53440e6fd8f" providerId="AD" clId="Web-{BCEFB8E6-01BE-42BF-ACB6-DA53C3063E0B}" dt="2023-11-28T02:19:27.035" v="249"/>
          <ac:spMkLst>
            <pc:docMk/>
            <pc:sldMk cId="4105221473" sldId="295"/>
            <ac:spMk id="8" creationId="{927E1861-E742-F8C0-B167-080BB5A9C365}"/>
          </ac:spMkLst>
        </pc:spChg>
        <pc:picChg chg="add del mod">
          <ac:chgData name="Genevieve Carreno" userId="S::gcarreno20@bw.edu::6f0316f5-b452-4d8f-bc5e-b53440e6fd8f" providerId="AD" clId="Web-{BCEFB8E6-01BE-42BF-ACB6-DA53C3063E0B}" dt="2023-11-28T02:17:53.517" v="217"/>
          <ac:picMkLst>
            <pc:docMk/>
            <pc:sldMk cId="4105221473" sldId="295"/>
            <ac:picMk id="4" creationId="{D01D8571-5077-D857-A2E6-8EA04840B83D}"/>
          </ac:picMkLst>
        </pc:picChg>
        <pc:picChg chg="add del mod">
          <ac:chgData name="Genevieve Carreno" userId="S::gcarreno20@bw.edu::6f0316f5-b452-4d8f-bc5e-b53440e6fd8f" providerId="AD" clId="Web-{BCEFB8E6-01BE-42BF-ACB6-DA53C3063E0B}" dt="2023-11-28T02:17:51.471" v="216"/>
          <ac:picMkLst>
            <pc:docMk/>
            <pc:sldMk cId="4105221473" sldId="295"/>
            <ac:picMk id="5" creationId="{37787696-1274-0F2B-9A65-6475BE595BDF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32.800" v="231" actId="1076"/>
          <ac:picMkLst>
            <pc:docMk/>
            <pc:sldMk cId="4105221473" sldId="295"/>
            <ac:picMk id="6" creationId="{E5D73CFE-9A94-4BC1-7185-D87A9DF5981B}"/>
          </ac:picMkLst>
        </pc:picChg>
        <pc:picChg chg="add mod">
          <ac:chgData name="Genevieve Carreno" userId="S::gcarreno20@bw.edu::6f0316f5-b452-4d8f-bc5e-b53440e6fd8f" providerId="AD" clId="Web-{BCEFB8E6-01BE-42BF-ACB6-DA53C3063E0B}" dt="2023-11-28T02:18:14.268" v="223" actId="1076"/>
          <ac:picMkLst>
            <pc:docMk/>
            <pc:sldMk cId="4105221473" sldId="295"/>
            <ac:picMk id="7" creationId="{CDAC68A1-0CD6-CDA7-1761-E2D4637C7F6A}"/>
          </ac:picMkLst>
        </pc:picChg>
        <pc:inkChg chg="add del">
          <ac:chgData name="Genevieve Carreno" userId="S::gcarreno20@bw.edu::6f0316f5-b452-4d8f-bc5e-b53440e6fd8f" providerId="AD" clId="Web-{BCEFB8E6-01BE-42BF-ACB6-DA53C3063E0B}" dt="2023-11-28T02:20:04.489" v="263"/>
          <ac:inkMkLst>
            <pc:docMk/>
            <pc:sldMk cId="4105221473" sldId="295"/>
            <ac:inkMk id="9" creationId="{4991C620-F3DA-DB42-2B0E-8E839D2C10D3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8.520" v="254"/>
          <ac:inkMkLst>
            <pc:docMk/>
            <pc:sldMk cId="4105221473" sldId="295"/>
            <ac:inkMk id="10" creationId="{6C8C782B-72BE-E685-0C94-B999A3B4A079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19:47.708" v="253"/>
          <ac:inkMkLst>
            <pc:docMk/>
            <pc:sldMk cId="4105221473" sldId="295"/>
            <ac:inkMk id="11" creationId="{F5A3FC4D-9F25-E18E-05C2-BA7C4D8F0612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1.614" v="255"/>
          <ac:inkMkLst>
            <pc:docMk/>
            <pc:sldMk cId="4105221473" sldId="295"/>
            <ac:inkMk id="12" creationId="{EBF2912A-61A2-D036-4952-B00228A9A031}"/>
          </ac:inkMkLst>
        </pc:inkChg>
        <pc:inkChg chg="add">
          <ac:chgData name="Genevieve Carreno" userId="S::gcarreno20@bw.edu::6f0316f5-b452-4d8f-bc5e-b53440e6fd8f" providerId="AD" clId="Web-{BCEFB8E6-01BE-42BF-ACB6-DA53C3063E0B}" dt="2023-11-28T02:19:54.880" v="256"/>
          <ac:inkMkLst>
            <pc:docMk/>
            <pc:sldMk cId="4105221473" sldId="295"/>
            <ac:inkMk id="13" creationId="{2858609D-3957-3EAC-582E-812750D281D1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2"/>
          <ac:inkMkLst>
            <pc:docMk/>
            <pc:sldMk cId="4105221473" sldId="295"/>
            <ac:inkMk id="14" creationId="{7BC3C1EA-7048-981C-395C-2F17E80D916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1"/>
          <ac:inkMkLst>
            <pc:docMk/>
            <pc:sldMk cId="4105221473" sldId="295"/>
            <ac:inkMk id="15" creationId="{84354601-990C-E9ED-1E47-980BF7416DE8}"/>
          </ac:inkMkLst>
        </pc:inkChg>
        <pc:inkChg chg="add del">
          <ac:chgData name="Genevieve Carreno" userId="S::gcarreno20@bw.edu::6f0316f5-b452-4d8f-bc5e-b53440e6fd8f" providerId="AD" clId="Web-{BCEFB8E6-01BE-42BF-ACB6-DA53C3063E0B}" dt="2023-11-28T02:20:01.068" v="260"/>
          <ac:inkMkLst>
            <pc:docMk/>
            <pc:sldMk cId="4105221473" sldId="295"/>
            <ac:inkMk id="16" creationId="{C03D1E5E-DC5D-2B3C-A62F-2C69869FF82A}"/>
          </ac:inkMkLst>
        </pc:ink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enevieve Carreno" userId="S::gcarreno20@bw.edu::6f0316f5-b452-4d8f-bc5e-b53440e6fd8f" providerId="AD" clId="Web-{BCEFB8E6-01BE-42BF-ACB6-DA53C3063E0B}" dt="2023-11-28T02:03:29.465" v="211"/>
              <pc2:cmMkLst xmlns:pc2="http://schemas.microsoft.com/office/powerpoint/2019/9/main/command">
                <pc:docMk/>
                <pc:sldMk cId="4105221473" sldId="295"/>
                <pc2:cmMk id="{70899758-8616-4F2A-ACA4-598D18CDD528}"/>
              </pc2:cmMkLst>
            </pc226:cmChg>
          </p:ext>
        </pc:extLst>
      </pc:sldChg>
      <pc:sldChg chg="addSp modSp modTransition addAnim delAnim modAnim">
        <pc:chgData name="Genevieve Carreno" userId="S::gcarreno20@bw.edu::6f0316f5-b452-4d8f-bc5e-b53440e6fd8f" providerId="AD" clId="Web-{BCEFB8E6-01BE-42BF-ACB6-DA53C3063E0B}" dt="2023-11-28T02:23:40.792" v="282"/>
        <pc:sldMkLst>
          <pc:docMk/>
          <pc:sldMk cId="3013365607" sldId="296"/>
        </pc:sldMkLst>
        <pc:spChg chg="mod">
          <ac:chgData name="Genevieve Carreno" userId="S::gcarreno20@bw.edu::6f0316f5-b452-4d8f-bc5e-b53440e6fd8f" providerId="AD" clId="Web-{BCEFB8E6-01BE-42BF-ACB6-DA53C3063E0B}" dt="2023-11-28T01:57:33.049" v="172" actId="14100"/>
          <ac:spMkLst>
            <pc:docMk/>
            <pc:sldMk cId="3013365607" sldId="296"/>
            <ac:spMk id="2" creationId="{5EE55EB1-F4B3-A1EB-06D6-5582255A68CE}"/>
          </ac:spMkLst>
        </pc:spChg>
        <pc:spChg chg="mod">
          <ac:chgData name="Genevieve Carreno" userId="S::gcarreno20@bw.edu::6f0316f5-b452-4d8f-bc5e-b53440e6fd8f" providerId="AD" clId="Web-{BCEFB8E6-01BE-42BF-ACB6-DA53C3063E0B}" dt="2023-11-28T01:59:08.567" v="189" actId="20577"/>
          <ac:spMkLst>
            <pc:docMk/>
            <pc:sldMk cId="3013365607" sldId="296"/>
            <ac:spMk id="3" creationId="{A4C29D54-BEED-D1F8-40ED-1CC443EB6742}"/>
          </ac:spMkLst>
        </pc:spChg>
        <pc:spChg chg="add mod">
          <ac:chgData name="Genevieve Carreno" userId="S::gcarreno20@bw.edu::6f0316f5-b452-4d8f-bc5e-b53440e6fd8f" providerId="AD" clId="Web-{BCEFB8E6-01BE-42BF-ACB6-DA53C3063E0B}" dt="2023-11-28T01:57:38.940" v="174" actId="14100"/>
          <ac:spMkLst>
            <pc:docMk/>
            <pc:sldMk cId="3013365607" sldId="296"/>
            <ac:spMk id="5" creationId="{9A6197CC-0B55-E304-9EC8-BA992005A882}"/>
          </ac:spMkLst>
        </pc:spChg>
      </pc:sldChg>
      <pc:sldMasterChg chg="modTransition modSldLayout">
        <pc:chgData name="Genevieve Carreno" userId="S::gcarreno20@bw.edu::6f0316f5-b452-4d8f-bc5e-b53440e6fd8f" providerId="AD" clId="Web-{BCEFB8E6-01BE-42BF-ACB6-DA53C3063E0B}" dt="2023-11-28T02:02:15.931" v="204"/>
        <pc:sldMasterMkLst>
          <pc:docMk/>
          <pc:sldMasterMk cId="0" sldId="2147483659"/>
        </pc:sldMasterMkLst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8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49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0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1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2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3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4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5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6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7"/>
          </pc:sldLayoutMkLst>
        </pc:sldLayoutChg>
        <pc:sldLayoutChg chg="modTransition">
          <pc:chgData name="Genevieve Carreno" userId="S::gcarreno20@bw.edu::6f0316f5-b452-4d8f-bc5e-b53440e6fd8f" providerId="AD" clId="Web-{BCEFB8E6-01BE-42BF-ACB6-DA53C3063E0B}" dt="2023-11-28T02:02:15.931" v="204"/>
          <pc:sldLayoutMkLst>
            <pc:docMk/>
            <pc:sldMasterMk cId="0" sldId="2147483659"/>
            <pc:sldLayoutMk cId="0" sldId="2147483658"/>
          </pc:sldLayoutMkLst>
        </pc:sldLayoutChg>
      </pc:sldMasterChg>
    </pc:docChg>
  </pc:docChgLst>
  <pc:docChgLst>
    <pc:chgData name="Genevieve Carreno" userId="S::gcarreno20@bw.edu::6f0316f5-b452-4d8f-bc5e-b53440e6fd8f" providerId="AD" clId="Web-{9C990024-152D-4376-A7E9-089925DB5F50}"/>
    <pc:docChg chg="modSld">
      <pc:chgData name="Genevieve Carreno" userId="S::gcarreno20@bw.edu::6f0316f5-b452-4d8f-bc5e-b53440e6fd8f" providerId="AD" clId="Web-{9C990024-152D-4376-A7E9-089925DB5F50}" dt="2024-01-16T21:44:59.028" v="2" actId="20577"/>
      <pc:docMkLst>
        <pc:docMk/>
      </pc:docMkLst>
      <pc:sldChg chg="modSp">
        <pc:chgData name="Genevieve Carreno" userId="S::gcarreno20@bw.edu::6f0316f5-b452-4d8f-bc5e-b53440e6fd8f" providerId="AD" clId="Web-{9C990024-152D-4376-A7E9-089925DB5F50}" dt="2024-01-16T21:44:59.028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9C990024-152D-4376-A7E9-089925DB5F50}" dt="2024-01-16T21:44:59.028" v="2" actId="20577"/>
          <ac:spMkLst>
            <pc:docMk/>
            <pc:sldMk cId="0" sldId="256"/>
            <ac:spMk id="67" creationId="{00000000-0000-0000-0000-000000000000}"/>
          </ac:spMkLst>
        </pc:spChg>
      </pc:sldChg>
    </pc:docChg>
  </pc:docChgLst>
  <pc:docChgLst>
    <pc:chgData name="Genevieve Carreno" userId="6f0316f5-b452-4d8f-bc5e-b53440e6fd8f" providerId="ADAL" clId="{0EDD8C25-CB2A-1B49-956E-4300948BC924}"/>
    <pc:docChg chg="delSld modSld">
      <pc:chgData name="Genevieve Carreno" userId="6f0316f5-b452-4d8f-bc5e-b53440e6fd8f" providerId="ADAL" clId="{0EDD8C25-CB2A-1B49-956E-4300948BC924}" dt="2024-01-16T19:54:26.185" v="34" actId="2696"/>
      <pc:docMkLst>
        <pc:docMk/>
      </pc:docMkLst>
      <pc:sldChg chg="modSp">
        <pc:chgData name="Genevieve Carreno" userId="6f0316f5-b452-4d8f-bc5e-b53440e6fd8f" providerId="ADAL" clId="{0EDD8C25-CB2A-1B49-956E-4300948BC924}" dt="2024-01-16T19:53:01.852" v="4" actId="20577"/>
        <pc:sldMkLst>
          <pc:docMk/>
          <pc:sldMk cId="0" sldId="257"/>
        </pc:sldMkLst>
        <pc:spChg chg="mod">
          <ac:chgData name="Genevieve Carreno" userId="6f0316f5-b452-4d8f-bc5e-b53440e6fd8f" providerId="ADAL" clId="{0EDD8C25-CB2A-1B49-956E-4300948BC924}" dt="2024-01-16T19:53:01.852" v="4" actId="20577"/>
          <ac:spMkLst>
            <pc:docMk/>
            <pc:sldMk cId="0" sldId="257"/>
            <ac:spMk id="73" creationId="{00000000-0000-0000-0000-000000000000}"/>
          </ac:spMkLst>
        </pc:spChg>
      </pc:sldChg>
      <pc:sldChg chg="del">
        <pc:chgData name="Genevieve Carreno" userId="6f0316f5-b452-4d8f-bc5e-b53440e6fd8f" providerId="ADAL" clId="{0EDD8C25-CB2A-1B49-956E-4300948BC924}" dt="2024-01-16T19:54:26.185" v="34" actId="2696"/>
        <pc:sldMkLst>
          <pc:docMk/>
          <pc:sldMk cId="2934195736" sldId="276"/>
        </pc:sldMkLst>
      </pc:sldChg>
      <pc:sldChg chg="modSp">
        <pc:chgData name="Genevieve Carreno" userId="6f0316f5-b452-4d8f-bc5e-b53440e6fd8f" providerId="ADAL" clId="{0EDD8C25-CB2A-1B49-956E-4300948BC924}" dt="2024-01-16T19:54:13.699" v="33" actId="207"/>
        <pc:sldMkLst>
          <pc:docMk/>
          <pc:sldMk cId="2532243226" sldId="286"/>
        </pc:sldMkLst>
        <pc:spChg chg="mod">
          <ac:chgData name="Genevieve Carreno" userId="6f0316f5-b452-4d8f-bc5e-b53440e6fd8f" providerId="ADAL" clId="{0EDD8C25-CB2A-1B49-956E-4300948BC924}" dt="2024-01-16T19:54:13.699" v="33" actId="20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Genevieve Carreno" userId="6f0316f5-b452-4d8f-bc5e-b53440e6fd8f" providerId="ADAL" clId="{0EDD8C25-CB2A-1B49-956E-4300948BC924}" dt="2024-01-16T19:53:31.642" v="31" actId="20577"/>
        <pc:sldMkLst>
          <pc:docMk/>
          <pc:sldMk cId="4105221473" sldId="295"/>
        </pc:sldMkLst>
        <pc:spChg chg="mod">
          <ac:chgData name="Genevieve Carreno" userId="6f0316f5-b452-4d8f-bc5e-b53440e6fd8f" providerId="ADAL" clId="{0EDD8C25-CB2A-1B49-956E-4300948BC924}" dt="2024-01-16T19:53:31.642" v="31" actId="20577"/>
          <ac:spMkLst>
            <pc:docMk/>
            <pc:sldMk cId="4105221473" sldId="295"/>
            <ac:spMk id="2" creationId="{632DA0F5-7443-B60F-1324-60FB502398A5}"/>
          </ac:spMkLst>
        </pc:spChg>
      </pc:sldChg>
    </pc:docChg>
  </pc:docChgLst>
  <pc:docChgLst>
    <pc:chgData name="Elanna Su" userId="7fd18d61-ec6a-41c4-9bd2-55771fa3616e" providerId="ADAL" clId="{EC752B98-090C-C24A-AD37-225D6779093D}"/>
    <pc:docChg chg="undo custSel modSld">
      <pc:chgData name="Elanna Su" userId="7fd18d61-ec6a-41c4-9bd2-55771fa3616e" providerId="ADAL" clId="{EC752B98-090C-C24A-AD37-225D6779093D}" dt="2024-01-12T15:12:01.904" v="299" actId="20577"/>
      <pc:docMkLst>
        <pc:docMk/>
      </pc:docMkLst>
      <pc:sldChg chg="modSp">
        <pc:chgData name="Elanna Su" userId="7fd18d61-ec6a-41c4-9bd2-55771fa3616e" providerId="ADAL" clId="{EC752B98-090C-C24A-AD37-225D6779093D}" dt="2024-01-12T15:12:01.904" v="299" actId="20577"/>
        <pc:sldMkLst>
          <pc:docMk/>
          <pc:sldMk cId="886385815" sldId="288"/>
        </pc:sldMkLst>
        <pc:spChg chg="mod">
          <ac:chgData name="Elanna Su" userId="7fd18d61-ec6a-41c4-9bd2-55771fa3616e" providerId="ADAL" clId="{EC752B98-090C-C24A-AD37-225D6779093D}" dt="2024-01-12T15:12:01.904" v="299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Genevieve Carreno" userId="6f0316f5-b452-4d8f-bc5e-b53440e6fd8f" providerId="ADAL" clId="{B84330A1-9536-DD40-9A91-A0746E29D806}"/>
    <pc:docChg chg="undo custSel addSld delSld modSld sldOrd">
      <pc:chgData name="Genevieve Carreno" userId="6f0316f5-b452-4d8f-bc5e-b53440e6fd8f" providerId="ADAL" clId="{B84330A1-9536-DD40-9A91-A0746E29D806}" dt="2023-11-26T21:56:55.325" v="405" actId="478"/>
      <pc:docMkLst>
        <pc:docMk/>
      </pc:docMkLst>
      <pc:sldChg chg="modSp">
        <pc:chgData name="Genevieve Carreno" userId="6f0316f5-b452-4d8f-bc5e-b53440e6fd8f" providerId="ADAL" clId="{B84330A1-9536-DD40-9A91-A0746E29D806}" dt="2023-11-26T21:48:53.712" v="3" actId="20577"/>
        <pc:sldMkLst>
          <pc:docMk/>
          <pc:sldMk cId="0" sldId="256"/>
        </pc:sldMkLst>
        <pc:spChg chg="mod">
          <ac:chgData name="Genevieve Carreno" userId="6f0316f5-b452-4d8f-bc5e-b53440e6fd8f" providerId="ADAL" clId="{B84330A1-9536-DD40-9A91-A0746E29D806}" dt="2023-11-26T21:48:53.712" v="3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2:08.201" v="223" actId="14"/>
        <pc:sldMkLst>
          <pc:docMk/>
          <pc:sldMk cId="2934195736" sldId="276"/>
        </pc:sldMkLst>
        <pc:spChg chg="mod">
          <ac:chgData name="Genevieve Carreno" userId="6f0316f5-b452-4d8f-bc5e-b53440e6fd8f" providerId="ADAL" clId="{B84330A1-9536-DD40-9A91-A0746E29D806}" dt="2023-11-26T21:52:08.201" v="223" actId="14"/>
          <ac:spMkLst>
            <pc:docMk/>
            <pc:sldMk cId="2934195736" sldId="276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6:26.247" v="400" actId="20577"/>
        <pc:sldMkLst>
          <pc:docMk/>
          <pc:sldMk cId="2233914468" sldId="278"/>
        </pc:sldMkLst>
        <pc:spChg chg="mod">
          <ac:chgData name="Genevieve Carreno" userId="6f0316f5-b452-4d8f-bc5e-b53440e6fd8f" providerId="ADAL" clId="{B84330A1-9536-DD40-9A91-A0746E29D806}" dt="2023-11-26T21:56:26.247" v="400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48.801" v="221" actId="20577"/>
        <pc:sldMkLst>
          <pc:docMk/>
          <pc:sldMk cId="3531828138" sldId="284"/>
        </pc:sldMkLst>
        <pc:spChg chg="mod">
          <ac:chgData name="Genevieve Carreno" userId="6f0316f5-b452-4d8f-bc5e-b53440e6fd8f" providerId="ADAL" clId="{B84330A1-9536-DD40-9A91-A0746E29D806}" dt="2023-11-26T21:51:48.801" v="221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6f0316f5-b452-4d8f-bc5e-b53440e6fd8f" providerId="ADAL" clId="{B84330A1-9536-DD40-9A91-A0746E29D806}" dt="2023-11-26T21:51:40.787" v="201" actId="20577"/>
        <pc:sldMkLst>
          <pc:docMk/>
          <pc:sldMk cId="2271064310" sldId="285"/>
        </pc:sldMkLst>
        <pc:spChg chg="mod">
          <ac:chgData name="Genevieve Carreno" userId="6f0316f5-b452-4d8f-bc5e-b53440e6fd8f" providerId="ADAL" clId="{B84330A1-9536-DD40-9A91-A0746E29D806}" dt="2023-11-26T21:51:40.787" v="201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6f0316f5-b452-4d8f-bc5e-b53440e6fd8f" providerId="ADAL" clId="{B84330A1-9536-DD40-9A91-A0746E29D806}" dt="2023-11-26T21:51:30.419" v="190" actId="255"/>
        <pc:sldMkLst>
          <pc:docMk/>
          <pc:sldMk cId="2532243226" sldId="286"/>
        </pc:sldMkLst>
        <pc:spChg chg="mod">
          <ac:chgData name="Genevieve Carreno" userId="6f0316f5-b452-4d8f-bc5e-b53440e6fd8f" providerId="ADAL" clId="{B84330A1-9536-DD40-9A91-A0746E29D806}" dt="2023-11-26T21:51:30.419" v="190" actId="255"/>
          <ac:spMkLst>
            <pc:docMk/>
            <pc:sldMk cId="2532243226" sldId="286"/>
            <ac:spMk id="4" creationId="{076CBF5C-9C5B-E0B6-E7D4-04CC98BD272B}"/>
          </ac:spMkLst>
        </pc:spChg>
      </pc:sldChg>
      <pc:sldChg chg="modSp">
        <pc:chgData name="Genevieve Carreno" userId="6f0316f5-b452-4d8f-bc5e-b53440e6fd8f" providerId="ADAL" clId="{B84330A1-9536-DD40-9A91-A0746E29D806}" dt="2023-11-26T21:51:03.031" v="134" actId="20577"/>
        <pc:sldMkLst>
          <pc:docMk/>
          <pc:sldMk cId="3433176570" sldId="287"/>
        </pc:sldMkLst>
        <pc:spChg chg="mod">
          <ac:chgData name="Genevieve Carreno" userId="6f0316f5-b452-4d8f-bc5e-b53440e6fd8f" providerId="ADAL" clId="{B84330A1-9536-DD40-9A91-A0746E29D806}" dt="2023-11-26T21:51:03.031" v="134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">
        <pc:chgData name="Genevieve Carreno" userId="6f0316f5-b452-4d8f-bc5e-b53440e6fd8f" providerId="ADAL" clId="{B84330A1-9536-DD40-9A91-A0746E29D806}" dt="2023-11-26T21:50:52.492" v="130" actId="20577"/>
        <pc:sldMkLst>
          <pc:docMk/>
          <pc:sldMk cId="886385815" sldId="288"/>
        </pc:sldMkLst>
        <pc:spChg chg="mod">
          <ac:chgData name="Genevieve Carreno" userId="6f0316f5-b452-4d8f-bc5e-b53440e6fd8f" providerId="ADAL" clId="{B84330A1-9536-DD40-9A91-A0746E29D806}" dt="2023-11-26T21:50:52.492" v="130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del">
        <pc:chgData name="Genevieve Carreno" userId="6f0316f5-b452-4d8f-bc5e-b53440e6fd8f" providerId="ADAL" clId="{B84330A1-9536-DD40-9A91-A0746E29D806}" dt="2023-11-26T21:52:34.579" v="224" actId="2696"/>
        <pc:sldMkLst>
          <pc:docMk/>
          <pc:sldMk cId="2816232078" sldId="290"/>
        </pc:sldMkLst>
      </pc:sldChg>
      <pc:sldChg chg="delSp modSp add">
        <pc:chgData name="Genevieve Carreno" userId="6f0316f5-b452-4d8f-bc5e-b53440e6fd8f" providerId="ADAL" clId="{B84330A1-9536-DD40-9A91-A0746E29D806}" dt="2023-11-26T21:50:19.757" v="52" actId="14100"/>
        <pc:sldMkLst>
          <pc:docMk/>
          <pc:sldMk cId="82108157" sldId="291"/>
        </pc:sldMkLst>
        <pc:spChg chg="del">
          <ac:chgData name="Genevieve Carreno" userId="6f0316f5-b452-4d8f-bc5e-b53440e6fd8f" providerId="ADAL" clId="{B84330A1-9536-DD40-9A91-A0746E29D806}" dt="2023-11-26T21:50:08.698" v="26" actId="478"/>
          <ac:spMkLst>
            <pc:docMk/>
            <pc:sldMk cId="82108157" sldId="291"/>
            <ac:spMk id="2" creationId="{AA101764-32B2-A8C8-F85A-7D6E5FC449B0}"/>
          </ac:spMkLst>
        </pc:spChg>
        <pc:spChg chg="mod">
          <ac:chgData name="Genevieve Carreno" userId="6f0316f5-b452-4d8f-bc5e-b53440e6fd8f" providerId="ADAL" clId="{B84330A1-9536-DD40-9A91-A0746E29D806}" dt="2023-11-26T21:50:02.842" v="24" actId="20577"/>
          <ac:spMkLst>
            <pc:docMk/>
            <pc:sldMk cId="82108157" sldId="291"/>
            <ac:spMk id="96" creationId="{00000000-0000-0000-0000-000000000000}"/>
          </ac:spMkLst>
        </pc:spChg>
        <pc:spChg chg="mod">
          <ac:chgData name="Genevieve Carreno" userId="6f0316f5-b452-4d8f-bc5e-b53440e6fd8f" providerId="ADAL" clId="{B84330A1-9536-DD40-9A91-A0746E29D806}" dt="2023-11-26T21:50:19.757" v="52" actId="14100"/>
          <ac:spMkLst>
            <pc:docMk/>
            <pc:sldMk cId="82108157" sldId="291"/>
            <ac:spMk id="97" creationId="{00000000-0000-0000-0000-000000000000}"/>
          </ac:spMkLst>
        </pc:spChg>
        <pc:picChg chg="del">
          <ac:chgData name="Genevieve Carreno" userId="6f0316f5-b452-4d8f-bc5e-b53440e6fd8f" providerId="ADAL" clId="{B84330A1-9536-DD40-9A91-A0746E29D806}" dt="2023-11-26T21:50:07.039" v="25" actId="478"/>
          <ac:picMkLst>
            <pc:docMk/>
            <pc:sldMk cId="82108157" sldId="291"/>
            <ac:picMk id="4" creationId="{7EFCED0B-3653-9A6E-4B8F-509CD45F23DB}"/>
          </ac:picMkLst>
        </pc:picChg>
      </pc:sldChg>
      <pc:sldChg chg="new del">
        <pc:chgData name="Genevieve Carreno" userId="6f0316f5-b452-4d8f-bc5e-b53440e6fd8f" providerId="ADAL" clId="{B84330A1-9536-DD40-9A91-A0746E29D806}" dt="2023-11-26T21:49:36.886" v="9" actId="680"/>
        <pc:sldMkLst>
          <pc:docMk/>
          <pc:sldMk cId="3279071646" sldId="291"/>
        </pc:sldMkLst>
      </pc:sldChg>
      <pc:sldChg chg="addSp delSp modSp add mod ord modClrScheme chgLayout">
        <pc:chgData name="Genevieve Carreno" userId="6f0316f5-b452-4d8f-bc5e-b53440e6fd8f" providerId="ADAL" clId="{B84330A1-9536-DD40-9A91-A0746E29D806}" dt="2023-11-26T21:55:27.143" v="373" actId="1076"/>
        <pc:sldMkLst>
          <pc:docMk/>
          <pc:sldMk cId="3368700383" sldId="292"/>
        </pc:sldMkLst>
        <pc:spChg chg="del">
          <ac:chgData name="Genevieve Carreno" userId="6f0316f5-b452-4d8f-bc5e-b53440e6fd8f" providerId="ADAL" clId="{B84330A1-9536-DD40-9A91-A0746E29D806}" dt="2023-11-26T21:53:10.240" v="262" actId="478"/>
          <ac:spMkLst>
            <pc:docMk/>
            <pc:sldMk cId="3368700383" sldId="292"/>
            <ac:spMk id="2" creationId="{AA101764-32B2-A8C8-F85A-7D6E5FC449B0}"/>
          </ac:spMkLst>
        </pc:spChg>
        <pc:spChg chg="add mod ord">
          <ac:chgData name="Genevieve Carreno" userId="6f0316f5-b452-4d8f-bc5e-b53440e6fd8f" providerId="ADAL" clId="{B84330A1-9536-DD40-9A91-A0746E29D806}" dt="2023-11-26T21:53:54.522" v="326" actId="20577"/>
          <ac:spMkLst>
            <pc:docMk/>
            <pc:sldMk cId="3368700383" sldId="292"/>
            <ac:spMk id="5" creationId="{360A395C-3C9C-C090-744F-6951E2834F6F}"/>
          </ac:spMkLst>
        </pc:spChg>
        <pc:spChg chg="mod ord">
          <ac:chgData name="Genevieve Carreno" userId="6f0316f5-b452-4d8f-bc5e-b53440e6fd8f" providerId="ADAL" clId="{B84330A1-9536-DD40-9A91-A0746E29D806}" dt="2023-11-26T21:53:35.368" v="265" actId="207"/>
          <ac:spMkLst>
            <pc:docMk/>
            <pc:sldMk cId="3368700383" sldId="292"/>
            <ac:spMk id="96" creationId="{00000000-0000-0000-0000-000000000000}"/>
          </ac:spMkLst>
        </pc:spChg>
        <pc:spChg chg="mod ord">
          <ac:chgData name="Genevieve Carreno" userId="6f0316f5-b452-4d8f-bc5e-b53440e6fd8f" providerId="ADAL" clId="{B84330A1-9536-DD40-9A91-A0746E29D806}" dt="2023-11-26T21:55:27.143" v="373" actId="1076"/>
          <ac:spMkLst>
            <pc:docMk/>
            <pc:sldMk cId="3368700383" sldId="292"/>
            <ac:spMk id="97" creationId="{00000000-0000-0000-0000-000000000000}"/>
          </ac:spMkLst>
        </pc:spChg>
        <pc:picChg chg="mod">
          <ac:chgData name="Genevieve Carreno" userId="6f0316f5-b452-4d8f-bc5e-b53440e6fd8f" providerId="ADAL" clId="{B84330A1-9536-DD40-9A91-A0746E29D806}" dt="2023-11-26T21:54:46.743" v="361" actId="1076"/>
          <ac:picMkLst>
            <pc:docMk/>
            <pc:sldMk cId="3368700383" sldId="292"/>
            <ac:picMk id="3" creationId="{DACD1D97-E13F-7659-A055-9CA4ACBB94FC}"/>
          </ac:picMkLst>
        </pc:picChg>
        <pc:picChg chg="del">
          <ac:chgData name="Genevieve Carreno" userId="6f0316f5-b452-4d8f-bc5e-b53440e6fd8f" providerId="ADAL" clId="{B84330A1-9536-DD40-9A91-A0746E29D806}" dt="2023-11-26T21:53:07.696" v="261" actId="478"/>
          <ac:picMkLst>
            <pc:docMk/>
            <pc:sldMk cId="3368700383" sldId="292"/>
            <ac:picMk id="4" creationId="{7EFCED0B-3653-9A6E-4B8F-509CD45F23DB}"/>
          </ac:picMkLst>
        </pc:picChg>
      </pc:sldChg>
      <pc:sldChg chg="addSp delSp modSp new mod modClrScheme chgLayout">
        <pc:chgData name="Genevieve Carreno" userId="6f0316f5-b452-4d8f-bc5e-b53440e6fd8f" providerId="ADAL" clId="{B84330A1-9536-DD40-9A91-A0746E29D806}" dt="2023-11-26T21:56:55.325" v="405" actId="478"/>
        <pc:sldMkLst>
          <pc:docMk/>
          <pc:sldMk cId="1493912185" sldId="293"/>
        </pc:sldMkLst>
        <pc:spChg chg="mod ord">
          <ac:chgData name="Genevieve Carreno" userId="6f0316f5-b452-4d8f-bc5e-b53440e6fd8f" providerId="ADAL" clId="{B84330A1-9536-DD40-9A91-A0746E29D806}" dt="2023-11-26T21:55:57.125" v="376" actId="2711"/>
          <ac:spMkLst>
            <pc:docMk/>
            <pc:sldMk cId="1493912185" sldId="293"/>
            <ac:spMk id="2" creationId="{B128E609-22B9-9BF1-6B7C-CFE22167978B}"/>
          </ac:spMkLst>
        </pc:spChg>
        <pc:spChg chg="del">
          <ac:chgData name="Genevieve Carreno" userId="6f0316f5-b452-4d8f-bc5e-b53440e6fd8f" providerId="ADAL" clId="{B84330A1-9536-DD40-9A91-A0746E29D806}" dt="2023-11-26T21:55:44.706" v="375" actId="700"/>
          <ac:spMkLst>
            <pc:docMk/>
            <pc:sldMk cId="1493912185" sldId="293"/>
            <ac:spMk id="3" creationId="{1B3AFBDB-952C-99B9-6FEC-F96FF5C4301E}"/>
          </ac:spMkLst>
        </pc:spChg>
        <pc:spChg chg="del mod ord">
          <ac:chgData name="Genevieve Carreno" userId="6f0316f5-b452-4d8f-bc5e-b53440e6fd8f" providerId="ADAL" clId="{B84330A1-9536-DD40-9A91-A0746E29D806}" dt="2023-11-26T21:56:55.325" v="405" actId="478"/>
          <ac:spMkLst>
            <pc:docMk/>
            <pc:sldMk cId="1493912185" sldId="293"/>
            <ac:spMk id="4" creationId="{65A9C2AF-F233-02FD-8A44-6A1B67C1199B}"/>
          </ac:spMkLst>
        </pc:spChg>
        <pc:spChg chg="add mod">
          <ac:chgData name="Genevieve Carreno" userId="6f0316f5-b452-4d8f-bc5e-b53440e6fd8f" providerId="ADAL" clId="{B84330A1-9536-DD40-9A91-A0746E29D806}" dt="2023-11-26T21:56:43.220" v="404" actId="14100"/>
          <ac:spMkLst>
            <pc:docMk/>
            <pc:sldMk cId="1493912185" sldId="293"/>
            <ac:spMk id="6" creationId="{8FDCDB7C-100C-78A5-83E5-EAB9D7E44441}"/>
          </ac:spMkLst>
        </pc:spChg>
      </pc:sldChg>
    </pc:docChg>
  </pc:docChgLst>
  <pc:docChgLst>
    <pc:chgData name="Genevieve Carreno" userId="S::gcarreno20@bw.edu::6f0316f5-b452-4d8f-bc5e-b53440e6fd8f" providerId="AD" clId="Web-{15357A50-73E3-493D-80E0-D3E677E23CE9}"/>
    <pc:docChg chg="addSld delSld modSld">
      <pc:chgData name="Genevieve Carreno" userId="S::gcarreno20@bw.edu::6f0316f5-b452-4d8f-bc5e-b53440e6fd8f" providerId="AD" clId="Web-{15357A50-73E3-493D-80E0-D3E677E23CE9}" dt="2023-11-27T20:15:50.131" v="271"/>
      <pc:docMkLst>
        <pc:docMk/>
      </pc:docMkLst>
      <pc:sldChg chg="delSp modSp">
        <pc:chgData name="Genevieve Carreno" userId="S::gcarreno20@bw.edu::6f0316f5-b452-4d8f-bc5e-b53440e6fd8f" providerId="AD" clId="Web-{15357A50-73E3-493D-80E0-D3E677E23CE9}" dt="2023-11-27T20:15:50.131" v="271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15357A50-73E3-493D-80E0-D3E677E23CE9}" dt="2023-11-27T20:15:49.616" v="270" actId="20577"/>
          <ac:spMkLst>
            <pc:docMk/>
            <pc:sldMk cId="363645530" sldId="283"/>
            <ac:spMk id="176" creationId="{00000000-0000-0000-0000-000000000000}"/>
          </ac:spMkLst>
        </pc:spChg>
        <pc:picChg chg="del">
          <ac:chgData name="Genevieve Carreno" userId="S::gcarreno20@bw.edu::6f0316f5-b452-4d8f-bc5e-b53440e6fd8f" providerId="AD" clId="Web-{15357A50-73E3-493D-80E0-D3E677E23CE9}" dt="2023-11-27T20:15:50.131" v="271"/>
          <ac:picMkLst>
            <pc:docMk/>
            <pc:sldMk cId="363645530" sldId="283"/>
            <ac:picMk id="2" creationId="{64D63FDA-7B8B-05BA-628F-DDFE8D84266F}"/>
          </ac:picMkLst>
        </pc:picChg>
      </pc:sldChg>
      <pc:sldChg chg="modSp">
        <pc:chgData name="Genevieve Carreno" userId="S::gcarreno20@bw.edu::6f0316f5-b452-4d8f-bc5e-b53440e6fd8f" providerId="AD" clId="Web-{15357A50-73E3-493D-80E0-D3E677E23CE9}" dt="2023-11-27T20:13:44.706" v="187"/>
        <pc:sldMkLst>
          <pc:docMk/>
          <pc:sldMk cId="3368700383" sldId="292"/>
        </pc:sldMkLst>
        <pc:spChg chg="mod">
          <ac:chgData name="Genevieve Carreno" userId="S::gcarreno20@bw.edu::6f0316f5-b452-4d8f-bc5e-b53440e6fd8f" providerId="AD" clId="Web-{15357A50-73E3-493D-80E0-D3E677E23CE9}" dt="2023-11-27T20:13:44.706" v="187"/>
          <ac:spMkLst>
            <pc:docMk/>
            <pc:sldMk cId="3368700383" sldId="292"/>
            <ac:spMk id="5" creationId="{360A395C-3C9C-C090-744F-6951E2834F6F}"/>
          </ac:spMkLst>
        </pc:spChg>
      </pc:sldChg>
      <pc:sldChg chg="addSp delSp modSp mod modClrScheme modShow chgLayout">
        <pc:chgData name="Genevieve Carreno" userId="S::gcarreno20@bw.edu::6f0316f5-b452-4d8f-bc5e-b53440e6fd8f" providerId="AD" clId="Web-{15357A50-73E3-493D-80E0-D3E677E23CE9}" dt="2023-11-27T20:13:33.096" v="186" actId="20577"/>
        <pc:sldMkLst>
          <pc:docMk/>
          <pc:sldMk cId="1493912185" sldId="293"/>
        </pc:sldMkLst>
        <pc:spChg chg="add del mod ord">
          <ac:chgData name="Genevieve Carreno" userId="S::gcarreno20@bw.edu::6f0316f5-b452-4d8f-bc5e-b53440e6fd8f" providerId="AD" clId="Web-{15357A50-73E3-493D-80E0-D3E677E23CE9}" dt="2023-11-27T20:11:00.967" v="153"/>
          <ac:spMkLst>
            <pc:docMk/>
            <pc:sldMk cId="1493912185" sldId="293"/>
            <ac:spMk id="2" creationId="{B128E609-22B9-9BF1-6B7C-CFE22167978B}"/>
          </ac:spMkLst>
        </pc:spChg>
        <pc:spChg chg="add del mod ord">
          <ac:chgData name="Genevieve Carreno" userId="S::gcarreno20@bw.edu::6f0316f5-b452-4d8f-bc5e-b53440e6fd8f" providerId="AD" clId="Web-{15357A50-73E3-493D-80E0-D3E677E23CE9}" dt="2023-11-27T20:10:36.279" v="147"/>
          <ac:spMkLst>
            <pc:docMk/>
            <pc:sldMk cId="1493912185" sldId="293"/>
            <ac:spMk id="4" creationId="{97125166-BA5D-8642-1D7C-AAAC78E5F8FB}"/>
          </ac:spMkLst>
        </pc:spChg>
        <pc:spChg chg="mod ord">
          <ac:chgData name="Genevieve Carreno" userId="S::gcarreno20@bw.edu::6f0316f5-b452-4d8f-bc5e-b53440e6fd8f" providerId="AD" clId="Web-{15357A50-73E3-493D-80E0-D3E677E23CE9}" dt="2023-11-27T20:13:33.096" v="186" actId="20577"/>
          <ac:spMkLst>
            <pc:docMk/>
            <pc:sldMk cId="1493912185" sldId="293"/>
            <ac:spMk id="6" creationId="{8FDCDB7C-100C-78A5-83E5-EAB9D7E44441}"/>
          </ac:spMkLst>
        </pc:spChg>
        <pc:picChg chg="add mod">
          <ac:chgData name="Genevieve Carreno" userId="S::gcarreno20@bw.edu::6f0316f5-b452-4d8f-bc5e-b53440e6fd8f" providerId="AD" clId="Web-{15357A50-73E3-493D-80E0-D3E677E23CE9}" dt="2023-11-27T20:11:08.155" v="154" actId="1076"/>
          <ac:picMkLst>
            <pc:docMk/>
            <pc:sldMk cId="1493912185" sldId="293"/>
            <ac:picMk id="3" creationId="{5CFB1B12-8A1A-5034-A481-D7FA86FFC929}"/>
          </ac:picMkLst>
        </pc:picChg>
      </pc:sldChg>
      <pc:sldChg chg="modSp new del">
        <pc:chgData name="Genevieve Carreno" userId="S::gcarreno20@bw.edu::6f0316f5-b452-4d8f-bc5e-b53440e6fd8f" providerId="AD" clId="Web-{15357A50-73E3-493D-80E0-D3E677E23CE9}" dt="2023-11-27T20:14:13.754" v="199"/>
        <pc:sldMkLst>
          <pc:docMk/>
          <pc:sldMk cId="2859734289" sldId="294"/>
        </pc:sldMkLst>
        <pc:spChg chg="mod">
          <ac:chgData name="Genevieve Carreno" userId="S::gcarreno20@bw.edu::6f0316f5-b452-4d8f-bc5e-b53440e6fd8f" providerId="AD" clId="Web-{15357A50-73E3-493D-80E0-D3E677E23CE9}" dt="2023-11-27T20:14:04.316" v="197" actId="20577"/>
          <ac:spMkLst>
            <pc:docMk/>
            <pc:sldMk cId="2859734289" sldId="294"/>
            <ac:spMk id="2" creationId="{607E34DD-3BE1-D710-2DC1-C9903EDD3159}"/>
          </ac:spMkLst>
        </pc:spChg>
      </pc:sldChg>
      <pc:sldChg chg="modSp new">
        <pc:chgData name="Genevieve Carreno" userId="S::gcarreno20@bw.edu::6f0316f5-b452-4d8f-bc5e-b53440e6fd8f" providerId="AD" clId="Web-{15357A50-73E3-493D-80E0-D3E677E23CE9}" dt="2023-11-27T20:15:29.818" v="266" actId="20577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15357A50-73E3-493D-80E0-D3E677E23CE9}" dt="2023-11-27T20:14:21.832" v="204"/>
          <ac:spMkLst>
            <pc:docMk/>
            <pc:sldMk cId="4105221473" sldId="295"/>
            <ac:spMk id="2" creationId="{632DA0F5-7443-B60F-1324-60FB502398A5}"/>
          </ac:spMkLst>
        </pc:spChg>
        <pc:spChg chg="mod">
          <ac:chgData name="Genevieve Carreno" userId="S::gcarreno20@bw.edu::6f0316f5-b452-4d8f-bc5e-b53440e6fd8f" providerId="AD" clId="Web-{15357A50-73E3-493D-80E0-D3E677E23CE9}" dt="2023-11-27T20:15:29.818" v="266" actId="20577"/>
          <ac:spMkLst>
            <pc:docMk/>
            <pc:sldMk cId="4105221473" sldId="295"/>
            <ac:spMk id="3" creationId="{8520BEC1-B924-EFFB-E9B8-8FBBA92B8CA0}"/>
          </ac:spMkLst>
        </pc:spChg>
      </pc:sldChg>
    </pc:docChg>
  </pc:docChgLst>
  <pc:docChgLst>
    <pc:chgData name="Alyssa Guzman" userId="S::aguzman20@bw.edu::c62e9082-ce99-420e-ac5d-d5b2a16f269e" providerId="AD" clId="Web-{CCE66F5F-4F9E-4A3D-A08D-24A6719BAF8E}"/>
    <pc:docChg chg="modSld">
      <pc:chgData name="Alyssa Guzman" userId="S::aguzman20@bw.edu::c62e9082-ce99-420e-ac5d-d5b2a16f269e" providerId="AD" clId="Web-{CCE66F5F-4F9E-4A3D-A08D-24A6719BAF8E}" dt="2023-11-28T21:32:08.417" v="25" actId="20577"/>
      <pc:docMkLst>
        <pc:docMk/>
      </pc:docMkLst>
      <pc:sldChg chg="modSp">
        <pc:chgData name="Alyssa Guzman" userId="S::aguzman20@bw.edu::c62e9082-ce99-420e-ac5d-d5b2a16f269e" providerId="AD" clId="Web-{CCE66F5F-4F9E-4A3D-A08D-24A6719BAF8E}" dt="2023-11-28T21:32:08.417" v="25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CCE66F5F-4F9E-4A3D-A08D-24A6719BAF8E}" dt="2023-11-28T21:32:08.417" v="25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Genevieve Carreno" userId="S::gcarreno20@bw.edu::6f0316f5-b452-4d8f-bc5e-b53440e6fd8f" providerId="AD" clId="Web-{DEB5FFB2-BC9B-411D-B8B2-118D001D55D8}"/>
    <pc:docChg chg="addSld delSld modSld sldOrd">
      <pc:chgData name="Genevieve Carreno" userId="S::gcarreno20@bw.edu::6f0316f5-b452-4d8f-bc5e-b53440e6fd8f" providerId="AD" clId="Web-{DEB5FFB2-BC9B-411D-B8B2-118D001D55D8}" dt="2024-02-26T03:24:09.661" v="124" actId="1076"/>
      <pc:docMkLst>
        <pc:docMk/>
      </pc:docMkLst>
      <pc:sldChg chg="modSp">
        <pc:chgData name="Genevieve Carreno" userId="S::gcarreno20@bw.edu::6f0316f5-b452-4d8f-bc5e-b53440e6fd8f" providerId="AD" clId="Web-{DEB5FFB2-BC9B-411D-B8B2-118D001D55D8}" dt="2024-02-26T03:24:09.661" v="124" actId="1076"/>
        <pc:sldMkLst>
          <pc:docMk/>
          <pc:sldMk cId="0" sldId="271"/>
        </pc:sldMkLst>
        <pc:spChg chg="mod">
          <ac:chgData name="Genevieve Carreno" userId="S::gcarreno20@bw.edu::6f0316f5-b452-4d8f-bc5e-b53440e6fd8f" providerId="AD" clId="Web-{DEB5FFB2-BC9B-411D-B8B2-118D001D55D8}" dt="2024-02-26T03:24:09.661" v="124" actId="1076"/>
          <ac:spMkLst>
            <pc:docMk/>
            <pc:sldMk cId="0" sldId="271"/>
            <ac:spMk id="188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2:39.799" v="88"/>
        <pc:sldMkLst>
          <pc:docMk/>
          <pc:sldMk cId="2233914468" sldId="278"/>
        </pc:sldMkLst>
      </pc:sldChg>
      <pc:sldChg chg="modSp">
        <pc:chgData name="Genevieve Carreno" userId="S::gcarreno20@bw.edu::6f0316f5-b452-4d8f-bc5e-b53440e6fd8f" providerId="AD" clId="Web-{DEB5FFB2-BC9B-411D-B8B2-118D001D55D8}" dt="2024-02-26T03:21:22.250" v="23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DEB5FFB2-BC9B-411D-B8B2-118D001D55D8}" dt="2024-02-26T03:21:22.250" v="23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 add">
        <pc:chgData name="Genevieve Carreno" userId="S::gcarreno20@bw.edu::6f0316f5-b452-4d8f-bc5e-b53440e6fd8f" providerId="AD" clId="Web-{DEB5FFB2-BC9B-411D-B8B2-118D001D55D8}" dt="2024-02-26T03:24:03.411" v="123" actId="20577"/>
        <pc:sldMkLst>
          <pc:docMk/>
          <pc:sldMk cId="557741750" sldId="284"/>
        </pc:sldMkLst>
        <pc:spChg chg="mod">
          <ac:chgData name="Genevieve Carreno" userId="S::gcarreno20@bw.edu::6f0316f5-b452-4d8f-bc5e-b53440e6fd8f" providerId="AD" clId="Web-{DEB5FFB2-BC9B-411D-B8B2-118D001D55D8}" dt="2024-02-26T03:24:03.411" v="123" actId="20577"/>
          <ac:spMkLst>
            <pc:docMk/>
            <pc:sldMk cId="557741750" sldId="284"/>
            <ac:spMk id="176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0:29.482" v="0"/>
        <pc:sldMkLst>
          <pc:docMk/>
          <pc:sldMk cId="3160706431" sldId="284"/>
        </pc:sldMkLst>
      </pc:sldChg>
      <pc:sldChg chg="del">
        <pc:chgData name="Genevieve Carreno" userId="S::gcarreno20@bw.edu::6f0316f5-b452-4d8f-bc5e-b53440e6fd8f" providerId="AD" clId="Web-{DEB5FFB2-BC9B-411D-B8B2-118D001D55D8}" dt="2024-02-26T03:20:31.451" v="1"/>
        <pc:sldMkLst>
          <pc:docMk/>
          <pc:sldMk cId="212329687" sldId="285"/>
        </pc:sldMkLst>
      </pc:sldChg>
      <pc:sldChg chg="delSp modSp add">
        <pc:chgData name="Genevieve Carreno" userId="S::gcarreno20@bw.edu::6f0316f5-b452-4d8f-bc5e-b53440e6fd8f" providerId="AD" clId="Web-{DEB5FFB2-BC9B-411D-B8B2-118D001D55D8}" dt="2024-02-26T03:23:38.457" v="109"/>
        <pc:sldMkLst>
          <pc:docMk/>
          <pc:sldMk cId="3531828138" sldId="285"/>
        </pc:sldMkLst>
        <pc:spChg chg="mod">
          <ac:chgData name="Genevieve Carreno" userId="S::gcarreno20@bw.edu::6f0316f5-b452-4d8f-bc5e-b53440e6fd8f" providerId="AD" clId="Web-{DEB5FFB2-BC9B-411D-B8B2-118D001D55D8}" dt="2024-02-26T03:23:38.113" v="108" actId="20577"/>
          <ac:spMkLst>
            <pc:docMk/>
            <pc:sldMk cId="3531828138" sldId="285"/>
            <ac:spMk id="6" creationId="{4D58D925-DBF2-36BC-7761-3FB26E5F6488}"/>
          </ac:spMkLst>
        </pc:spChg>
        <pc:picChg chg="del">
          <ac:chgData name="Genevieve Carreno" userId="S::gcarreno20@bw.edu::6f0316f5-b452-4d8f-bc5e-b53440e6fd8f" providerId="AD" clId="Web-{DEB5FFB2-BC9B-411D-B8B2-118D001D55D8}" dt="2024-02-26T03:23:38.457" v="109"/>
          <ac:picMkLst>
            <pc:docMk/>
            <pc:sldMk cId="3531828138" sldId="285"/>
            <ac:picMk id="2" creationId="{EE136BAF-52C9-4508-F2C5-F87D0433D8C4}"/>
          </ac:picMkLst>
        </pc:picChg>
      </pc:sldChg>
      <pc:sldChg chg="modSp add">
        <pc:chgData name="Genevieve Carreno" userId="S::gcarreno20@bw.edu::6f0316f5-b452-4d8f-bc5e-b53440e6fd8f" providerId="AD" clId="Web-{DEB5FFB2-BC9B-411D-B8B2-118D001D55D8}" dt="2024-02-26T03:23:13.909" v="98" actId="14100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DEB5FFB2-BC9B-411D-B8B2-118D001D55D8}" dt="2024-02-26T03:23:13.909" v="98" actId="14100"/>
          <ac:spMkLst>
            <pc:docMk/>
            <pc:sldMk cId="2532243226" sldId="286"/>
            <ac:spMk id="5" creationId="{0A989803-5E7B-63B2-55D5-417221F4A3CE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0:32.857" v="2"/>
        <pc:sldMkLst>
          <pc:docMk/>
          <pc:sldMk cId="3599528644" sldId="286"/>
        </pc:sldMkLst>
      </pc:sldChg>
      <pc:sldChg chg="del">
        <pc:chgData name="Genevieve Carreno" userId="S::gcarreno20@bw.edu::6f0316f5-b452-4d8f-bc5e-b53440e6fd8f" providerId="AD" clId="Web-{DEB5FFB2-BC9B-411D-B8B2-118D001D55D8}" dt="2024-02-26T03:20:34.076" v="3"/>
        <pc:sldMkLst>
          <pc:docMk/>
          <pc:sldMk cId="3287638535" sldId="287"/>
        </pc:sldMkLst>
      </pc:sldChg>
      <pc:sldChg chg="delSp modSp add">
        <pc:chgData name="Genevieve Carreno" userId="S::gcarreno20@bw.edu::6f0316f5-b452-4d8f-bc5e-b53440e6fd8f" providerId="AD" clId="Web-{DEB5FFB2-BC9B-411D-B8B2-118D001D55D8}" dt="2024-02-26T03:23:00.596" v="94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DEB5FFB2-BC9B-411D-B8B2-118D001D55D8}" dt="2024-02-26T03:22:57.174" v="93" actId="14100"/>
          <ac:spMkLst>
            <pc:docMk/>
            <pc:sldMk cId="3433176570" sldId="287"/>
            <ac:spMk id="4" creationId="{FBB98DB2-D72F-DDA1-0C3B-ABE630714006}"/>
          </ac:spMkLst>
        </pc:spChg>
        <pc:grpChg chg="del">
          <ac:chgData name="Genevieve Carreno" userId="S::gcarreno20@bw.edu::6f0316f5-b452-4d8f-bc5e-b53440e6fd8f" providerId="AD" clId="Web-{DEB5FFB2-BC9B-411D-B8B2-118D001D55D8}" dt="2024-02-26T03:23:00.596" v="94"/>
          <ac:grpSpMkLst>
            <pc:docMk/>
            <pc:sldMk cId="3433176570" sldId="287"/>
            <ac:grpSpMk id="8" creationId="{61C80BD1-C57E-F466-C84B-3FD983DFF20E}"/>
          </ac:grpSpMkLst>
        </pc:grpChg>
        <pc:picChg chg="del">
          <ac:chgData name="Genevieve Carreno" userId="S::gcarreno20@bw.edu::6f0316f5-b452-4d8f-bc5e-b53440e6fd8f" providerId="AD" clId="Web-{DEB5FFB2-BC9B-411D-B8B2-118D001D55D8}" dt="2024-02-26T03:22:51.065" v="91"/>
          <ac:picMkLst>
            <pc:docMk/>
            <pc:sldMk cId="3433176570" sldId="287"/>
            <ac:picMk id="5" creationId="{F5DD0B29-543D-866C-BF7F-2B35EA8BA611}"/>
          </ac:picMkLst>
        </pc:picChg>
      </pc:sldChg>
      <pc:sldChg chg="modSp add">
        <pc:chgData name="Genevieve Carreno" userId="S::gcarreno20@bw.edu::6f0316f5-b452-4d8f-bc5e-b53440e6fd8f" providerId="AD" clId="Web-{DEB5FFB2-BC9B-411D-B8B2-118D001D55D8}" dt="2024-02-26T03:22:47.471" v="90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DEB5FFB2-BC9B-411D-B8B2-118D001D55D8}" dt="2024-02-26T03:22:47.471" v="90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del">
        <pc:chgData name="Genevieve Carreno" userId="S::gcarreno20@bw.edu::6f0316f5-b452-4d8f-bc5e-b53440e6fd8f" providerId="AD" clId="Web-{DEB5FFB2-BC9B-411D-B8B2-118D001D55D8}" dt="2024-02-26T03:20:36.201" v="4"/>
        <pc:sldMkLst>
          <pc:docMk/>
          <pc:sldMk cId="1203261306" sldId="288"/>
        </pc:sldMkLst>
      </pc:sldChg>
      <pc:sldChg chg="del">
        <pc:chgData name="Genevieve Carreno" userId="S::gcarreno20@bw.edu::6f0316f5-b452-4d8f-bc5e-b53440e6fd8f" providerId="AD" clId="Web-{DEB5FFB2-BC9B-411D-B8B2-118D001D55D8}" dt="2024-02-26T03:20:40.030" v="6"/>
        <pc:sldMkLst>
          <pc:docMk/>
          <pc:sldMk cId="2215025806" sldId="289"/>
        </pc:sldMkLst>
      </pc:sldChg>
      <pc:sldChg chg="del">
        <pc:chgData name="Genevieve Carreno" userId="S::gcarreno20@bw.edu::6f0316f5-b452-4d8f-bc5e-b53440e6fd8f" providerId="AD" clId="Web-{DEB5FFB2-BC9B-411D-B8B2-118D001D55D8}" dt="2024-02-26T03:20:38.014" v="5"/>
        <pc:sldMkLst>
          <pc:docMk/>
          <pc:sldMk cId="3189336058" sldId="290"/>
        </pc:sldMkLst>
      </pc:sldChg>
      <pc:sldChg chg="modSp add">
        <pc:chgData name="Genevieve Carreno" userId="S::gcarreno20@bw.edu::6f0316f5-b452-4d8f-bc5e-b53440e6fd8f" providerId="AD" clId="Web-{DEB5FFB2-BC9B-411D-B8B2-118D001D55D8}" dt="2024-02-26T03:22:43.237" v="89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DEB5FFB2-BC9B-411D-B8B2-118D001D55D8}" dt="2024-02-26T03:22:43.237" v="89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modSp add">
        <pc:chgData name="Genevieve Carreno" userId="S::gcarreno20@bw.edu::6f0316f5-b452-4d8f-bc5e-b53440e6fd8f" providerId="AD" clId="Web-{DEB5FFB2-BC9B-411D-B8B2-118D001D55D8}" dt="2024-02-26T03:23:29.175" v="105" actId="20577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DEB5FFB2-BC9B-411D-B8B2-118D001D55D8}" dt="2024-02-26T03:23:19.456" v="99" actId="20577"/>
          <ac:spMkLst>
            <pc:docMk/>
            <pc:sldMk cId="123084001" sldId="296"/>
            <ac:spMk id="96" creationId="{58F6E79B-B5ED-81A7-C0CF-51886E99B1FE}"/>
          </ac:spMkLst>
        </pc:spChg>
        <pc:spChg chg="mod">
          <ac:chgData name="Genevieve Carreno" userId="S::gcarreno20@bw.edu::6f0316f5-b452-4d8f-bc5e-b53440e6fd8f" providerId="AD" clId="Web-{DEB5FFB2-BC9B-411D-B8B2-118D001D55D8}" dt="2024-02-26T03:23:29.175" v="105" actId="20577"/>
          <ac:spMkLst>
            <pc:docMk/>
            <pc:sldMk cId="123084001" sldId="296"/>
            <ac:spMk id="97" creationId="{054C3E45-A627-E031-F65F-07E618AD1824}"/>
          </ac:spMkLst>
        </pc:spChg>
      </pc:sldChg>
      <pc:sldChg chg="add del">
        <pc:chgData name="Genevieve Carreno" userId="S::gcarreno20@bw.edu::6f0316f5-b452-4d8f-bc5e-b53440e6fd8f" providerId="AD" clId="Web-{DEB5FFB2-BC9B-411D-B8B2-118D001D55D8}" dt="2024-02-26T03:23:34.426" v="107"/>
        <pc:sldMkLst>
          <pc:docMk/>
          <pc:sldMk cId="3949526995" sldId="297"/>
        </pc:sldMkLst>
      </pc:sldChg>
      <pc:sldChg chg="modSp add">
        <pc:chgData name="Genevieve Carreno" userId="S::gcarreno20@bw.edu::6f0316f5-b452-4d8f-bc5e-b53440e6fd8f" providerId="AD" clId="Web-{DEB5FFB2-BC9B-411D-B8B2-118D001D55D8}" dt="2024-02-26T03:23:33.629" v="106" actId="20577"/>
        <pc:sldMkLst>
          <pc:docMk/>
          <pc:sldMk cId="2271064310" sldId="298"/>
        </pc:sldMkLst>
        <pc:spChg chg="mod">
          <ac:chgData name="Genevieve Carreno" userId="S::gcarreno20@bw.edu::6f0316f5-b452-4d8f-bc5e-b53440e6fd8f" providerId="AD" clId="Web-{DEB5FFB2-BC9B-411D-B8B2-118D001D55D8}" dt="2024-02-26T03:23:33.629" v="106" actId="20577"/>
          <ac:spMkLst>
            <pc:docMk/>
            <pc:sldMk cId="2271064310" sldId="298"/>
            <ac:spMk id="162" creationId="{00000000-0000-0000-0000-000000000000}"/>
          </ac:spMkLst>
        </pc:spChg>
      </pc:sldChg>
      <pc:sldChg chg="delSp modSp add ord">
        <pc:chgData name="Genevieve Carreno" userId="S::gcarreno20@bw.edu::6f0316f5-b452-4d8f-bc5e-b53440e6fd8f" providerId="AD" clId="Web-{DEB5FFB2-BC9B-411D-B8B2-118D001D55D8}" dt="2024-02-26T03:22:38.627" v="87" actId="20577"/>
        <pc:sldMkLst>
          <pc:docMk/>
          <pc:sldMk cId="2959762602" sldId="299"/>
        </pc:sldMkLst>
        <pc:spChg chg="mod">
          <ac:chgData name="Genevieve Carreno" userId="S::gcarreno20@bw.edu::6f0316f5-b452-4d8f-bc5e-b53440e6fd8f" providerId="AD" clId="Web-{DEB5FFB2-BC9B-411D-B8B2-118D001D55D8}" dt="2024-02-26T03:22:38.627" v="87" actId="20577"/>
          <ac:spMkLst>
            <pc:docMk/>
            <pc:sldMk cId="2959762602" sldId="299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DEB5FFB2-BC9B-411D-B8B2-118D001D55D8}" dt="2024-02-26T03:22:04.892" v="35"/>
          <ac:picMkLst>
            <pc:docMk/>
            <pc:sldMk cId="2959762602" sldId="299"/>
            <ac:picMk id="5" creationId="{64C4F7D1-0DF5-2082-FF96-B6D063149B0F}"/>
          </ac:picMkLst>
        </pc:picChg>
      </pc:sldChg>
    </pc:docChg>
  </pc:docChgLst>
  <pc:docChgLst>
    <pc:chgData name="Shannon Wilbourne" userId="S::swilbour22@bw.edu::18cf31a0-a4ae-4424-b44c-c104d23b262d" providerId="AD" clId="Web-{5BFFBCFD-B330-41E8-B5FB-F5CCD455333E}"/>
    <pc:docChg chg="modSld">
      <pc:chgData name="Shannon Wilbourne" userId="S::swilbour22@bw.edu::18cf31a0-a4ae-4424-b44c-c104d23b262d" providerId="AD" clId="Web-{5BFFBCFD-B330-41E8-B5FB-F5CCD455333E}" dt="2024-01-30T22:06:45.916" v="129" actId="20577"/>
      <pc:docMkLst>
        <pc:docMk/>
      </pc:docMkLst>
      <pc:sldChg chg="modSp">
        <pc:chgData name="Shannon Wilbourne" userId="S::swilbour22@bw.edu::18cf31a0-a4ae-4424-b44c-c104d23b262d" providerId="AD" clId="Web-{5BFFBCFD-B330-41E8-B5FB-F5CCD455333E}" dt="2024-01-30T22:06:09.274" v="124" actId="20577"/>
        <pc:sldMkLst>
          <pc:docMk/>
          <pc:sldMk cId="2233914468" sldId="278"/>
        </pc:sldMkLst>
        <pc:spChg chg="mod">
          <ac:chgData name="Shannon Wilbourne" userId="S::swilbour22@bw.edu::18cf31a0-a4ae-4424-b44c-c104d23b262d" providerId="AD" clId="Web-{5BFFBCFD-B330-41E8-B5FB-F5CCD455333E}" dt="2024-01-30T22:06:09.274" v="124" actId="20577"/>
          <ac:spMkLst>
            <pc:docMk/>
            <pc:sldMk cId="2233914468" sldId="278"/>
            <ac:spMk id="97" creationId="{00000000-0000-0000-0000-000000000000}"/>
          </ac:spMkLst>
        </pc:spChg>
      </pc:sldChg>
      <pc:sldChg chg="modSp">
        <pc:chgData name="Shannon Wilbourne" userId="S::swilbour22@bw.edu::18cf31a0-a4ae-4424-b44c-c104d23b262d" providerId="AD" clId="Web-{5BFFBCFD-B330-41E8-B5FB-F5CCD455333E}" dt="2024-01-30T21:58:26.591" v="11" actId="20577"/>
        <pc:sldMkLst>
          <pc:docMk/>
          <pc:sldMk cId="2532243226" sldId="286"/>
        </pc:sldMkLst>
        <pc:spChg chg="mod">
          <ac:chgData name="Shannon Wilbourne" userId="S::swilbour22@bw.edu::18cf31a0-a4ae-4424-b44c-c104d23b262d" providerId="AD" clId="Web-{5BFFBCFD-B330-41E8-B5FB-F5CCD455333E}" dt="2024-01-30T21:58:26.591" v="11" actId="2057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Shannon Wilbourne" userId="S::swilbour22@bw.edu::18cf31a0-a4ae-4424-b44c-c104d23b262d" providerId="AD" clId="Web-{5BFFBCFD-B330-41E8-B5FB-F5CCD455333E}" dt="2024-01-30T22:06:45.916" v="129" actId="20577"/>
        <pc:sldMkLst>
          <pc:docMk/>
          <pc:sldMk cId="123084001" sldId="296"/>
        </pc:sldMkLst>
        <pc:spChg chg="mod">
          <ac:chgData name="Shannon Wilbourne" userId="S::swilbour22@bw.edu::18cf31a0-a4ae-4424-b44c-c104d23b262d" providerId="AD" clId="Web-{5BFFBCFD-B330-41E8-B5FB-F5CCD455333E}" dt="2024-01-30T22:06:45.916" v="129" actId="20577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Alyssa Guzman" userId="S::aguzman20@bw.edu::c62e9082-ce99-420e-ac5d-d5b2a16f269e" providerId="AD" clId="Web-{AAF4C663-13DA-4236-B6DD-C55571729931}"/>
    <pc:docChg chg="modSld">
      <pc:chgData name="Alyssa Guzman" userId="S::aguzman20@bw.edu::c62e9082-ce99-420e-ac5d-d5b2a16f269e" providerId="AD" clId="Web-{AAF4C663-13DA-4236-B6DD-C55571729931}" dt="2024-01-30T20:31:33.226" v="86" actId="20577"/>
      <pc:docMkLst>
        <pc:docMk/>
      </pc:docMkLst>
      <pc:sldChg chg="addSp modSp">
        <pc:chgData name="Alyssa Guzman" userId="S::aguzman20@bw.edu::c62e9082-ce99-420e-ac5d-d5b2a16f269e" providerId="AD" clId="Web-{AAF4C663-13DA-4236-B6DD-C55571729931}" dt="2024-01-30T20:31:33.226" v="86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AAF4C663-13DA-4236-B6DD-C55571729931}" dt="2024-01-30T20:31:33.226" v="86" actId="20577"/>
          <ac:spMkLst>
            <pc:docMk/>
            <pc:sldMk cId="3531828138" sldId="284"/>
            <ac:spMk id="6" creationId="{4D58D925-DBF2-36BC-7761-3FB26E5F6488}"/>
          </ac:spMkLst>
        </pc:spChg>
        <pc:picChg chg="add mod">
          <ac:chgData name="Alyssa Guzman" userId="S::aguzman20@bw.edu::c62e9082-ce99-420e-ac5d-d5b2a16f269e" providerId="AD" clId="Web-{AAF4C663-13DA-4236-B6DD-C55571729931}" dt="2024-01-30T20:30:40.678" v="1" actId="1076"/>
          <ac:picMkLst>
            <pc:docMk/>
            <pc:sldMk cId="3531828138" sldId="284"/>
            <ac:picMk id="2" creationId="{EE136BAF-52C9-4508-F2C5-F87D0433D8C4}"/>
          </ac:picMkLst>
        </pc:picChg>
      </pc:sldChg>
    </pc:docChg>
  </pc:docChgLst>
  <pc:docChgLst>
    <pc:chgData name="Genevieve Carreno" userId="S::gcarreno20@bw.edu::6f0316f5-b452-4d8f-bc5e-b53440e6fd8f" providerId="AD" clId="Web-{54EB7A97-4E2C-44EC-AA9D-811FE0316826}"/>
    <pc:docChg chg="addSld delSld modSld sldOrd">
      <pc:chgData name="Genevieve Carreno" userId="S::gcarreno20@bw.edu::6f0316f5-b452-4d8f-bc5e-b53440e6fd8f" providerId="AD" clId="Web-{54EB7A97-4E2C-44EC-AA9D-811FE0316826}" dt="2024-01-29T15:53:18.994" v="128" actId="1076"/>
      <pc:docMkLst>
        <pc:docMk/>
      </pc:docMkLst>
      <pc:sldChg chg="modSp">
        <pc:chgData name="Genevieve Carreno" userId="S::gcarreno20@bw.edu::6f0316f5-b452-4d8f-bc5e-b53440e6fd8f" providerId="AD" clId="Web-{54EB7A97-4E2C-44EC-AA9D-811FE0316826}" dt="2024-01-29T15:47:19.125" v="2" actId="20577"/>
        <pc:sldMkLst>
          <pc:docMk/>
          <pc:sldMk cId="0" sldId="256"/>
        </pc:sldMkLst>
        <pc:spChg chg="mod">
          <ac:chgData name="Genevieve Carreno" userId="S::gcarreno20@bw.edu::6f0316f5-b452-4d8f-bc5e-b53440e6fd8f" providerId="AD" clId="Web-{54EB7A97-4E2C-44EC-AA9D-811FE0316826}" dt="2024-01-29T15:47:19.125" v="2" actId="20577"/>
          <ac:spMkLst>
            <pc:docMk/>
            <pc:sldMk cId="0" sldId="256"/>
            <ac:spMk id="67" creationId="{00000000-0000-0000-0000-000000000000}"/>
          </ac:spMkLst>
        </pc:spChg>
      </pc:sldChg>
      <pc:sldChg chg="addSp delSp modSp">
        <pc:chgData name="Genevieve Carreno" userId="S::gcarreno20@bw.edu::6f0316f5-b452-4d8f-bc5e-b53440e6fd8f" providerId="AD" clId="Web-{54EB7A97-4E2C-44EC-AA9D-811FE0316826}" dt="2024-01-29T15:53:18.994" v="128" actId="1076"/>
        <pc:sldMkLst>
          <pc:docMk/>
          <pc:sldMk cId="2233914468" sldId="278"/>
        </pc:sldMkLst>
        <pc:spChg chg="del">
          <ac:chgData name="Genevieve Carreno" userId="S::gcarreno20@bw.edu::6f0316f5-b452-4d8f-bc5e-b53440e6fd8f" providerId="AD" clId="Web-{54EB7A97-4E2C-44EC-AA9D-811FE0316826}" dt="2024-01-29T15:49:04.643" v="56"/>
          <ac:spMkLst>
            <pc:docMk/>
            <pc:sldMk cId="2233914468" sldId="278"/>
            <ac:spMk id="2" creationId="{AA101764-32B2-A8C8-F85A-7D6E5FC449B0}"/>
          </ac:spMkLst>
        </pc:spChg>
        <pc:spChg chg="mod">
          <ac:chgData name="Genevieve Carreno" userId="S::gcarreno20@bw.edu::6f0316f5-b452-4d8f-bc5e-b53440e6fd8f" providerId="AD" clId="Web-{54EB7A97-4E2C-44EC-AA9D-811FE0316826}" dt="2024-01-29T15:49:16.628" v="67" actId="20577"/>
          <ac:spMkLst>
            <pc:docMk/>
            <pc:sldMk cId="2233914468" sldId="278"/>
            <ac:spMk id="97" creationId="{00000000-0000-0000-0000-000000000000}"/>
          </ac:spMkLst>
        </pc:spChg>
        <pc:picChg chg="del">
          <ac:chgData name="Genevieve Carreno" userId="S::gcarreno20@bw.edu::6f0316f5-b452-4d8f-bc5e-b53440e6fd8f" providerId="AD" clId="Web-{54EB7A97-4E2C-44EC-AA9D-811FE0316826}" dt="2024-01-29T15:49:02.487" v="55"/>
          <ac:picMkLst>
            <pc:docMk/>
            <pc:sldMk cId="2233914468" sldId="278"/>
            <ac:picMk id="4" creationId="{7EFCED0B-3653-9A6E-4B8F-509CD45F23DB}"/>
          </ac:picMkLst>
        </pc:picChg>
        <pc:picChg chg="add mod">
          <ac:chgData name="Genevieve Carreno" userId="S::gcarreno20@bw.edu::6f0316f5-b452-4d8f-bc5e-b53440e6fd8f" providerId="AD" clId="Web-{54EB7A97-4E2C-44EC-AA9D-811FE0316826}" dt="2024-01-29T15:53:18.994" v="128" actId="1076"/>
          <ac:picMkLst>
            <pc:docMk/>
            <pc:sldMk cId="2233914468" sldId="278"/>
            <ac:picMk id="5" creationId="{64C4F7D1-0DF5-2082-FF96-B6D063149B0F}"/>
          </ac:picMkLst>
        </pc:picChg>
      </pc:sldChg>
      <pc:sldChg chg="modSp">
        <pc:chgData name="Genevieve Carreno" userId="S::gcarreno20@bw.edu::6f0316f5-b452-4d8f-bc5e-b53440e6fd8f" providerId="AD" clId="Web-{54EB7A97-4E2C-44EC-AA9D-811FE0316826}" dt="2024-01-29T15:50:56.584" v="97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54EB7A97-4E2C-44EC-AA9D-811FE0316826}" dt="2024-01-29T15:50:56.584" v="97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45.849" v="93" actId="20577"/>
        <pc:sldMkLst>
          <pc:docMk/>
          <pc:sldMk cId="3531828138" sldId="284"/>
        </pc:sldMkLst>
        <pc:spChg chg="mod">
          <ac:chgData name="Genevieve Carreno" userId="S::gcarreno20@bw.edu::6f0316f5-b452-4d8f-bc5e-b53440e6fd8f" providerId="AD" clId="Web-{54EB7A97-4E2C-44EC-AA9D-811FE0316826}" dt="2024-01-29T15:50:45.849" v="93" actId="20577"/>
          <ac:spMkLst>
            <pc:docMk/>
            <pc:sldMk cId="3531828138" sldId="284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42.771" v="92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54EB7A97-4E2C-44EC-AA9D-811FE0316826}" dt="2024-01-29T15:50:42.771" v="92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delSp modSp">
        <pc:chgData name="Genevieve Carreno" userId="S::gcarreno20@bw.edu::6f0316f5-b452-4d8f-bc5e-b53440e6fd8f" providerId="AD" clId="Web-{54EB7A97-4E2C-44EC-AA9D-811FE0316826}" dt="2024-01-29T15:51:59.429" v="125" actId="20577"/>
        <pc:sldMkLst>
          <pc:docMk/>
          <pc:sldMk cId="2532243226" sldId="286"/>
        </pc:sldMkLst>
        <pc:spChg chg="del">
          <ac:chgData name="Genevieve Carreno" userId="S::gcarreno20@bw.edu::6f0316f5-b452-4d8f-bc5e-b53440e6fd8f" providerId="AD" clId="Web-{54EB7A97-4E2C-44EC-AA9D-811FE0316826}" dt="2024-01-29T15:51:09.397" v="102"/>
          <ac:spMkLst>
            <pc:docMk/>
            <pc:sldMk cId="2532243226" sldId="286"/>
            <ac:spMk id="4" creationId="{282064D2-443D-5D83-026B-BE1FD66615E6}"/>
          </ac:spMkLst>
        </pc:spChg>
        <pc:spChg chg="mod">
          <ac:chgData name="Genevieve Carreno" userId="S::gcarreno20@bw.edu::6f0316f5-b452-4d8f-bc5e-b53440e6fd8f" providerId="AD" clId="Web-{54EB7A97-4E2C-44EC-AA9D-811FE0316826}" dt="2024-01-29T15:51:59.429" v="125" actId="20577"/>
          <ac:spMkLst>
            <pc:docMk/>
            <pc:sldMk cId="2532243226" sldId="286"/>
            <ac:spMk id="5" creationId="{0A989803-5E7B-63B2-55D5-417221F4A3CE}"/>
          </ac:spMkLst>
        </pc:spChg>
        <pc:picChg chg="del">
          <ac:chgData name="Genevieve Carreno" userId="S::gcarreno20@bw.edu::6f0316f5-b452-4d8f-bc5e-b53440e6fd8f" providerId="AD" clId="Web-{54EB7A97-4E2C-44EC-AA9D-811FE0316826}" dt="2024-01-29T15:51:07.319" v="101"/>
          <ac:picMkLst>
            <pc:docMk/>
            <pc:sldMk cId="2532243226" sldId="286"/>
            <ac:picMk id="2" creationId="{52B0D8D1-B827-9136-BC59-45213511C301}"/>
          </ac:picMkLst>
        </pc:picChg>
      </pc:sldChg>
      <pc:sldChg chg="modSp">
        <pc:chgData name="Genevieve Carreno" userId="S::gcarreno20@bw.edu::6f0316f5-b452-4d8f-bc5e-b53440e6fd8f" providerId="AD" clId="Web-{54EB7A97-4E2C-44EC-AA9D-811FE0316826}" dt="2024-01-29T15:51:42.679" v="121" actId="20577"/>
        <pc:sldMkLst>
          <pc:docMk/>
          <pc:sldMk cId="3433176570" sldId="287"/>
        </pc:sldMkLst>
        <pc:spChg chg="mod">
          <ac:chgData name="Genevieve Carreno" userId="S::gcarreno20@bw.edu::6f0316f5-b452-4d8f-bc5e-b53440e6fd8f" providerId="AD" clId="Web-{54EB7A97-4E2C-44EC-AA9D-811FE0316826}" dt="2024-01-29T15:51:42.679" v="121" actId="20577"/>
          <ac:spMkLst>
            <pc:docMk/>
            <pc:sldMk cId="3433176570" sldId="287"/>
            <ac:spMk id="4" creationId="{FBB98DB2-D72F-DDA1-0C3B-ABE630714006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12.848" v="91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54EB7A97-4E2C-44EC-AA9D-811FE0316826}" dt="2024-01-29T15:50:12.848" v="91" actId="20577"/>
          <ac:spMkLst>
            <pc:docMk/>
            <pc:sldMk cId="886385815" sldId="288"/>
            <ac:spMk id="4" creationId="{A02CA42C-721B-957D-2536-89B591294914}"/>
          </ac:spMkLst>
        </pc:spChg>
      </pc:sldChg>
      <pc:sldChg chg="modSp">
        <pc:chgData name="Genevieve Carreno" userId="S::gcarreno20@bw.edu::6f0316f5-b452-4d8f-bc5e-b53440e6fd8f" providerId="AD" clId="Web-{54EB7A97-4E2C-44EC-AA9D-811FE0316826}" dt="2024-01-29T15:50:02.348" v="89" actId="20577"/>
        <pc:sldMkLst>
          <pc:docMk/>
          <pc:sldMk cId="82108157" sldId="291"/>
        </pc:sldMkLst>
        <pc:spChg chg="mod">
          <ac:chgData name="Genevieve Carreno" userId="S::gcarreno20@bw.edu::6f0316f5-b452-4d8f-bc5e-b53440e6fd8f" providerId="AD" clId="Web-{54EB7A97-4E2C-44EC-AA9D-811FE0316826}" dt="2024-01-29T15:50:02.348" v="89" actId="20577"/>
          <ac:spMkLst>
            <pc:docMk/>
            <pc:sldMk cId="82108157" sldId="291"/>
            <ac:spMk id="97" creationId="{00000000-0000-0000-0000-000000000000}"/>
          </ac:spMkLst>
        </pc:spChg>
      </pc:sldChg>
      <pc:sldChg chg="del">
        <pc:chgData name="Genevieve Carreno" userId="S::gcarreno20@bw.edu::6f0316f5-b452-4d8f-bc5e-b53440e6fd8f" providerId="AD" clId="Web-{54EB7A97-4E2C-44EC-AA9D-811FE0316826}" dt="2024-01-29T15:49:19.612" v="68"/>
        <pc:sldMkLst>
          <pc:docMk/>
          <pc:sldMk cId="1493912185" sldId="293"/>
        </pc:sldMkLst>
      </pc:sldChg>
      <pc:sldChg chg="delSp modSp">
        <pc:chgData name="Genevieve Carreno" userId="S::gcarreno20@bw.edu::6f0316f5-b452-4d8f-bc5e-b53440e6fd8f" providerId="AD" clId="Web-{54EB7A97-4E2C-44EC-AA9D-811FE0316826}" dt="2024-01-29T15:49:57.395" v="88"/>
        <pc:sldMkLst>
          <pc:docMk/>
          <pc:sldMk cId="4105221473" sldId="295"/>
        </pc:sldMkLst>
        <pc:spChg chg="mod">
          <ac:chgData name="Genevieve Carreno" userId="S::gcarreno20@bw.edu::6f0316f5-b452-4d8f-bc5e-b53440e6fd8f" providerId="AD" clId="Web-{54EB7A97-4E2C-44EC-AA9D-811FE0316826}" dt="2024-01-29T15:49:52.535" v="86" actId="20577"/>
          <ac:spMkLst>
            <pc:docMk/>
            <pc:sldMk cId="4105221473" sldId="295"/>
            <ac:spMk id="3" creationId="{8520BEC1-B924-EFFB-E9B8-8FBBA92B8CA0}"/>
          </ac:spMkLst>
        </pc:spChg>
        <pc:picChg chg="mod">
          <ac:chgData name="Genevieve Carreno" userId="S::gcarreno20@bw.edu::6f0316f5-b452-4d8f-bc5e-b53440e6fd8f" providerId="AD" clId="Web-{54EB7A97-4E2C-44EC-AA9D-811FE0316826}" dt="2024-01-29T15:49:55.504" v="87" actId="1076"/>
          <ac:picMkLst>
            <pc:docMk/>
            <pc:sldMk cId="4105221473" sldId="295"/>
            <ac:picMk id="6" creationId="{E5D73CFE-9A94-4BC1-7185-D87A9DF5981B}"/>
          </ac:picMkLst>
        </pc:picChg>
        <pc:picChg chg="mod">
          <ac:chgData name="Genevieve Carreno" userId="S::gcarreno20@bw.edu::6f0316f5-b452-4d8f-bc5e-b53440e6fd8f" providerId="AD" clId="Web-{54EB7A97-4E2C-44EC-AA9D-811FE0316826}" dt="2024-01-29T15:49:44.957" v="81" actId="1076"/>
          <ac:picMkLst>
            <pc:docMk/>
            <pc:sldMk cId="4105221473" sldId="295"/>
            <ac:picMk id="7" creationId="{CDAC68A1-0CD6-CDA7-1761-E2D4637C7F6A}"/>
          </ac:picMkLst>
        </pc:picChg>
        <pc:inkChg chg="mod">
          <ac:chgData name="Genevieve Carreno" userId="S::gcarreno20@bw.edu::6f0316f5-b452-4d8f-bc5e-b53440e6fd8f" providerId="AD" clId="Web-{54EB7A97-4E2C-44EC-AA9D-811FE0316826}" dt="2024-01-29T15:49:42.894" v="80" actId="1076"/>
          <ac:inkMkLst>
            <pc:docMk/>
            <pc:sldMk cId="4105221473" sldId="295"/>
            <ac:inkMk id="12" creationId="{EBF2912A-61A2-D036-4952-B00228A9A031}"/>
          </ac:inkMkLst>
        </pc:inkChg>
        <pc:inkChg chg="del">
          <ac:chgData name="Genevieve Carreno" userId="S::gcarreno20@bw.edu::6f0316f5-b452-4d8f-bc5e-b53440e6fd8f" providerId="AD" clId="Web-{54EB7A97-4E2C-44EC-AA9D-811FE0316826}" dt="2024-01-29T15:49:57.395" v="88"/>
          <ac:inkMkLst>
            <pc:docMk/>
            <pc:sldMk cId="4105221473" sldId="295"/>
            <ac:inkMk id="13" creationId="{2858609D-3957-3EAC-582E-812750D281D1}"/>
          </ac:inkMkLst>
        </pc:inkChg>
      </pc:sldChg>
      <pc:sldChg chg="modSp add ord replId">
        <pc:chgData name="Genevieve Carreno" userId="S::gcarreno20@bw.edu::6f0316f5-b452-4d8f-bc5e-b53440e6fd8f" providerId="AD" clId="Web-{54EB7A97-4E2C-44EC-AA9D-811FE0316826}" dt="2024-01-29T15:52:02.164" v="126" actId="1076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54EB7A97-4E2C-44EC-AA9D-811FE0316826}" dt="2024-01-29T15:47:55.423" v="23" actId="20577"/>
          <ac:spMkLst>
            <pc:docMk/>
            <pc:sldMk cId="123084001" sldId="296"/>
            <ac:spMk id="96" creationId="{58F6E79B-B5ED-81A7-C0CF-51886E99B1FE}"/>
          </ac:spMkLst>
        </pc:spChg>
        <pc:spChg chg="mod">
          <ac:chgData name="Genevieve Carreno" userId="S::gcarreno20@bw.edu::6f0316f5-b452-4d8f-bc5e-b53440e6fd8f" providerId="AD" clId="Web-{54EB7A97-4E2C-44EC-AA9D-811FE0316826}" dt="2024-01-29T15:52:02.164" v="126" actId="1076"/>
          <ac:spMkLst>
            <pc:docMk/>
            <pc:sldMk cId="123084001" sldId="296"/>
            <ac:spMk id="97" creationId="{054C3E45-A627-E031-F65F-07E618AD1824}"/>
          </ac:spMkLst>
        </pc:spChg>
      </pc:sldChg>
    </pc:docChg>
  </pc:docChgLst>
  <pc:docChgLst>
    <pc:chgData name="Shannon Wilbourne" userId="18cf31a0-a4ae-4424-b44c-c104d23b262d" providerId="ADAL" clId="{CF671B19-53AB-E24B-B74D-448BA6FB21DF}"/>
    <pc:docChg chg="modSld">
      <pc:chgData name="Shannon Wilbourne" userId="18cf31a0-a4ae-4424-b44c-c104d23b262d" providerId="ADAL" clId="{CF671B19-53AB-E24B-B74D-448BA6FB21DF}" dt="2024-02-27T21:52:36.637" v="155" actId="20577"/>
      <pc:docMkLst>
        <pc:docMk/>
      </pc:docMkLst>
      <pc:sldChg chg="modSp">
        <pc:chgData name="Shannon Wilbourne" userId="18cf31a0-a4ae-4424-b44c-c104d23b262d" providerId="ADAL" clId="{CF671B19-53AB-E24B-B74D-448BA6FB21DF}" dt="2024-02-27T21:52:36.637" v="155" actId="20577"/>
        <pc:sldMkLst>
          <pc:docMk/>
          <pc:sldMk cId="82108157" sldId="291"/>
        </pc:sldMkLst>
        <pc:spChg chg="mod">
          <ac:chgData name="Shannon Wilbourne" userId="18cf31a0-a4ae-4424-b44c-c104d23b262d" providerId="ADAL" clId="{CF671B19-53AB-E24B-B74D-448BA6FB21DF}" dt="2024-02-27T21:52:36.637" v="155" actId="20577"/>
          <ac:spMkLst>
            <pc:docMk/>
            <pc:sldMk cId="82108157" sldId="291"/>
            <ac:spMk id="97" creationId="{00000000-0000-0000-0000-000000000000}"/>
          </ac:spMkLst>
        </pc:spChg>
      </pc:sldChg>
    </pc:docChg>
  </pc:docChgLst>
  <pc:docChgLst>
    <pc:chgData name="Marc West" userId="S::mwest@bw.edu::9e995566-9eba-4cca-859c-4e0a2e367973" providerId="AD" clId="Web-{17D60A71-2020-4499-9456-6159E75FA1FF}"/>
    <pc:docChg chg="modSld">
      <pc:chgData name="Marc West" userId="S::mwest@bw.edu::9e995566-9eba-4cca-859c-4e0a2e367973" providerId="AD" clId="Web-{17D60A71-2020-4499-9456-6159E75FA1FF}" dt="2024-01-16T21:54:05.064" v="41" actId="20577"/>
      <pc:docMkLst>
        <pc:docMk/>
      </pc:docMkLst>
      <pc:sldChg chg="modSp">
        <pc:chgData name="Marc West" userId="S::mwest@bw.edu::9e995566-9eba-4cca-859c-4e0a2e367973" providerId="AD" clId="Web-{17D60A71-2020-4499-9456-6159E75FA1FF}" dt="2024-01-16T21:54:05.064" v="41" actId="20577"/>
        <pc:sldMkLst>
          <pc:docMk/>
          <pc:sldMk cId="363645530" sldId="283"/>
        </pc:sldMkLst>
        <pc:spChg chg="mod">
          <ac:chgData name="Marc West" userId="S::mwest@bw.edu::9e995566-9eba-4cca-859c-4e0a2e367973" providerId="AD" clId="Web-{17D60A71-2020-4499-9456-6159E75FA1FF}" dt="2024-01-16T21:54:05.064" v="41" actId="20577"/>
          <ac:spMkLst>
            <pc:docMk/>
            <pc:sldMk cId="363645530" sldId="283"/>
            <ac:spMk id="176" creationId="{00000000-0000-0000-0000-000000000000}"/>
          </ac:spMkLst>
        </pc:spChg>
      </pc:sldChg>
    </pc:docChg>
  </pc:docChgLst>
  <pc:docChgLst>
    <pc:chgData name="Elanna Su" userId="S::esu22@bw.edu::7fd18d61-ec6a-41c4-9bd2-55771fa3616e" providerId="AD" clId="Web-{1E6991D7-B4DF-42BB-A5A5-904C6CF65540}"/>
    <pc:docChg chg="modSld">
      <pc:chgData name="Elanna Su" userId="S::esu22@bw.edu::7fd18d61-ec6a-41c4-9bd2-55771fa3616e" providerId="AD" clId="Web-{1E6991D7-B4DF-42BB-A5A5-904C6CF65540}" dt="2024-01-30T14:56:35.615" v="206" actId="20577"/>
      <pc:docMkLst>
        <pc:docMk/>
      </pc:docMkLst>
      <pc:sldChg chg="modSp">
        <pc:chgData name="Elanna Su" userId="S::esu22@bw.edu::7fd18d61-ec6a-41c4-9bd2-55771fa3616e" providerId="AD" clId="Web-{1E6991D7-B4DF-42BB-A5A5-904C6CF65540}" dt="2024-01-30T14:56:35.615" v="206" actId="20577"/>
        <pc:sldMkLst>
          <pc:docMk/>
          <pc:sldMk cId="886385815" sldId="288"/>
        </pc:sldMkLst>
        <pc:spChg chg="mod">
          <ac:chgData name="Elanna Su" userId="S::esu22@bw.edu::7fd18d61-ec6a-41c4-9bd2-55771fa3616e" providerId="AD" clId="Web-{1E6991D7-B4DF-42BB-A5A5-904C6CF65540}" dt="2024-01-30T14:56:35.615" v="206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Alyssa Guzman" userId="S::aguzman20@bw.edu::c62e9082-ce99-420e-ac5d-d5b2a16f269e" providerId="AD" clId="Web-{798876D9-33E7-4FDA-AB97-88738ABF9EC4}"/>
    <pc:docChg chg="modSld">
      <pc:chgData name="Alyssa Guzman" userId="S::aguzman20@bw.edu::c62e9082-ce99-420e-ac5d-d5b2a16f269e" providerId="AD" clId="Web-{798876D9-33E7-4FDA-AB97-88738ABF9EC4}" dt="2024-01-16T15:10:54.199" v="3" actId="20577"/>
      <pc:docMkLst>
        <pc:docMk/>
      </pc:docMkLst>
      <pc:sldChg chg="modSp">
        <pc:chgData name="Alyssa Guzman" userId="S::aguzman20@bw.edu::c62e9082-ce99-420e-ac5d-d5b2a16f269e" providerId="AD" clId="Web-{798876D9-33E7-4FDA-AB97-88738ABF9EC4}" dt="2024-01-16T15:10:54.199" v="3" actId="20577"/>
        <pc:sldMkLst>
          <pc:docMk/>
          <pc:sldMk cId="3531828138" sldId="284"/>
        </pc:sldMkLst>
        <pc:spChg chg="mod">
          <ac:chgData name="Alyssa Guzman" userId="S::aguzman20@bw.edu::c62e9082-ce99-420e-ac5d-d5b2a16f269e" providerId="AD" clId="Web-{798876D9-33E7-4FDA-AB97-88738ABF9EC4}" dt="2024-01-16T15:10:54.199" v="3" actId="20577"/>
          <ac:spMkLst>
            <pc:docMk/>
            <pc:sldMk cId="3531828138" sldId="284"/>
            <ac:spMk id="6" creationId="{4D58D925-DBF2-36BC-7761-3FB26E5F6488}"/>
          </ac:spMkLst>
        </pc:spChg>
      </pc:sldChg>
    </pc:docChg>
  </pc:docChgLst>
  <pc:docChgLst>
    <pc:chgData name="Donovan Muller" userId="b9e88476-06e2-4051-bba0-99561c6cffa4" providerId="ADAL" clId="{DB96394A-DD4C-4FCB-906C-63D8711204F9}"/>
    <pc:docChg chg="modSld">
      <pc:chgData name="Donovan Muller" userId="b9e88476-06e2-4051-bba0-99561c6cffa4" providerId="ADAL" clId="{DB96394A-DD4C-4FCB-906C-63D8711204F9}" dt="2024-02-27T14:47:01.165" v="45" actId="20577"/>
      <pc:docMkLst>
        <pc:docMk/>
      </pc:docMkLst>
      <pc:sldChg chg="modSp mod">
        <pc:chgData name="Donovan Muller" userId="b9e88476-06e2-4051-bba0-99561c6cffa4" providerId="ADAL" clId="{DB96394A-DD4C-4FCB-906C-63D8711204F9}" dt="2024-02-27T14:38:48.993" v="1" actId="20577"/>
        <pc:sldMkLst>
          <pc:docMk/>
          <pc:sldMk cId="0" sldId="256"/>
        </pc:sldMkLst>
        <pc:spChg chg="mod">
          <ac:chgData name="Donovan Muller" userId="b9e88476-06e2-4051-bba0-99561c6cffa4" providerId="ADAL" clId="{DB96394A-DD4C-4FCB-906C-63D8711204F9}" dt="2024-02-27T14:38:48.993" v="1" actId="20577"/>
          <ac:spMkLst>
            <pc:docMk/>
            <pc:sldMk cId="0" sldId="256"/>
            <ac:spMk id="67" creationId="{00000000-0000-0000-0000-000000000000}"/>
          </ac:spMkLst>
        </pc:spChg>
      </pc:sldChg>
      <pc:sldChg chg="modSp mod">
        <pc:chgData name="Donovan Muller" userId="b9e88476-06e2-4051-bba0-99561c6cffa4" providerId="ADAL" clId="{DB96394A-DD4C-4FCB-906C-63D8711204F9}" dt="2024-02-27T14:47:01.165" v="45" actId="20577"/>
        <pc:sldMkLst>
          <pc:docMk/>
          <pc:sldMk cId="3433176570" sldId="287"/>
        </pc:sldMkLst>
        <pc:spChg chg="mod">
          <ac:chgData name="Donovan Muller" userId="b9e88476-06e2-4051-bba0-99561c6cffa4" providerId="ADAL" clId="{DB96394A-DD4C-4FCB-906C-63D8711204F9}" dt="2024-02-27T14:47:01.165" v="45" actId="20577"/>
          <ac:spMkLst>
            <pc:docMk/>
            <pc:sldMk cId="3433176570" sldId="287"/>
            <ac:spMk id="4" creationId="{FBB98DB2-D72F-DDA1-0C3B-ABE630714006}"/>
          </ac:spMkLst>
        </pc:spChg>
      </pc:sldChg>
    </pc:docChg>
  </pc:docChgLst>
  <pc:docChgLst>
    <pc:chgData name="Genevieve Carreno" userId="S::gcarreno20@bw.edu::6f0316f5-b452-4d8f-bc5e-b53440e6fd8f" providerId="AD" clId="Web-{12D41C72-3534-4BE7-9B08-965B9F74AA67}"/>
    <pc:docChg chg="modSld">
      <pc:chgData name="Genevieve Carreno" userId="S::gcarreno20@bw.edu::6f0316f5-b452-4d8f-bc5e-b53440e6fd8f" providerId="AD" clId="Web-{12D41C72-3534-4BE7-9B08-965B9F74AA67}" dt="2024-01-30T21:12:51.241" v="58" actId="20577"/>
      <pc:docMkLst>
        <pc:docMk/>
      </pc:docMkLst>
      <pc:sldChg chg="modSp">
        <pc:chgData name="Genevieve Carreno" userId="S::gcarreno20@bw.edu::6f0316f5-b452-4d8f-bc5e-b53440e6fd8f" providerId="AD" clId="Web-{12D41C72-3534-4BE7-9B08-965B9F74AA67}" dt="2024-01-30T21:12:51.241" v="58" actId="20577"/>
        <pc:sldMkLst>
          <pc:docMk/>
          <pc:sldMk cId="2271064310" sldId="285"/>
        </pc:sldMkLst>
        <pc:spChg chg="mod">
          <ac:chgData name="Genevieve Carreno" userId="S::gcarreno20@bw.edu::6f0316f5-b452-4d8f-bc5e-b53440e6fd8f" providerId="AD" clId="Web-{12D41C72-3534-4BE7-9B08-965B9F74AA67}" dt="2024-01-30T21:12:51.241" v="58" actId="20577"/>
          <ac:spMkLst>
            <pc:docMk/>
            <pc:sldMk cId="2271064310" sldId="285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12D41C72-3534-4BE7-9B08-965B9F74AA67}" dt="2024-01-30T21:09:55.455" v="6" actId="20577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12D41C72-3534-4BE7-9B08-965B9F74AA67}" dt="2024-01-30T21:09:55.455" v="6" actId="20577"/>
          <ac:spMkLst>
            <pc:docMk/>
            <pc:sldMk cId="886385815" sldId="288"/>
            <ac:spMk id="4" creationId="{A02CA42C-721B-957D-2536-89B591294914}"/>
          </ac:spMkLst>
        </pc:spChg>
      </pc:sldChg>
    </pc:docChg>
  </pc:docChgLst>
  <pc:docChgLst>
    <pc:chgData name="Donovan Muller" userId="b9e88476-06e2-4051-bba0-99561c6cffa4" providerId="ADAL" clId="{B664D9E4-934C-46FA-87AB-B40C10A856E9}"/>
    <pc:docChg chg="custSel modSld">
      <pc:chgData name="Donovan Muller" userId="b9e88476-06e2-4051-bba0-99561c6cffa4" providerId="ADAL" clId="{B664D9E4-934C-46FA-87AB-B40C10A856E9}" dt="2024-01-30T21:58:01.480" v="222" actId="1076"/>
      <pc:docMkLst>
        <pc:docMk/>
      </pc:docMkLst>
      <pc:sldChg chg="addSp delSp modSp mod">
        <pc:chgData name="Donovan Muller" userId="b9e88476-06e2-4051-bba0-99561c6cffa4" providerId="ADAL" clId="{B664D9E4-934C-46FA-87AB-B40C10A856E9}" dt="2024-01-30T21:58:01.480" v="222" actId="1076"/>
        <pc:sldMkLst>
          <pc:docMk/>
          <pc:sldMk cId="3433176570" sldId="287"/>
        </pc:sldMkLst>
        <pc:spChg chg="mod">
          <ac:chgData name="Donovan Muller" userId="b9e88476-06e2-4051-bba0-99561c6cffa4" providerId="ADAL" clId="{B664D9E4-934C-46FA-87AB-B40C10A856E9}" dt="2024-01-30T21:57:32.568" v="214" actId="20577"/>
          <ac:spMkLst>
            <pc:docMk/>
            <pc:sldMk cId="3433176570" sldId="287"/>
            <ac:spMk id="4" creationId="{FBB98DB2-D72F-DDA1-0C3B-ABE630714006}"/>
          </ac:spMkLst>
        </pc:spChg>
        <pc:grpChg chg="mod">
          <ac:chgData name="Donovan Muller" userId="b9e88476-06e2-4051-bba0-99561c6cffa4" providerId="ADAL" clId="{B664D9E4-934C-46FA-87AB-B40C10A856E9}" dt="2024-01-30T21:57:57.241" v="219" actId="1076"/>
          <ac:grpSpMkLst>
            <pc:docMk/>
            <pc:sldMk cId="3433176570" sldId="287"/>
            <ac:grpSpMk id="8" creationId="{61C80BD1-C57E-F466-C84B-3FD983DFF20E}"/>
          </ac:grpSpMkLst>
        </pc:grpChg>
        <pc:picChg chg="del">
          <ac:chgData name="Donovan Muller" userId="b9e88476-06e2-4051-bba0-99561c6cffa4" providerId="ADAL" clId="{B664D9E4-934C-46FA-87AB-B40C10A856E9}" dt="2024-01-30T14:44:30.191" v="0" actId="478"/>
          <ac:picMkLst>
            <pc:docMk/>
            <pc:sldMk cId="3433176570" sldId="287"/>
            <ac:picMk id="5" creationId="{93E096DB-F9C2-25EF-579B-EF315FE97D49}"/>
          </ac:picMkLst>
        </pc:picChg>
        <pc:picChg chg="add mod">
          <ac:chgData name="Donovan Muller" userId="b9e88476-06e2-4051-bba0-99561c6cffa4" providerId="ADAL" clId="{B664D9E4-934C-46FA-87AB-B40C10A856E9}" dt="2024-01-30T21:58:01.480" v="222" actId="1076"/>
          <ac:picMkLst>
            <pc:docMk/>
            <pc:sldMk cId="3433176570" sldId="287"/>
            <ac:picMk id="5" creationId="{F5DD0B29-543D-866C-BF7F-2B35EA8BA611}"/>
          </ac:picMkLst>
        </pc:picChg>
        <pc:inkChg chg="add mod">
          <ac:chgData name="Donovan Muller" userId="b9e88476-06e2-4051-bba0-99561c6cffa4" providerId="ADAL" clId="{B664D9E4-934C-46FA-87AB-B40C10A856E9}" dt="2024-01-30T19:42:41.982" v="147"/>
          <ac:inkMkLst>
            <pc:docMk/>
            <pc:sldMk cId="3433176570" sldId="287"/>
            <ac:inkMk id="6" creationId="{E98A2619-14EB-29A5-3FA0-DFCE79DD4D82}"/>
          </ac:inkMkLst>
        </pc:inkChg>
        <pc:inkChg chg="add mod">
          <ac:chgData name="Donovan Muller" userId="b9e88476-06e2-4051-bba0-99561c6cffa4" providerId="ADAL" clId="{B664D9E4-934C-46FA-87AB-B40C10A856E9}" dt="2024-01-30T19:42:41.982" v="147"/>
          <ac:inkMkLst>
            <pc:docMk/>
            <pc:sldMk cId="3433176570" sldId="287"/>
            <ac:inkMk id="7" creationId="{E00D5417-2515-900A-4120-0C891EE27E1C}"/>
          </ac:inkMkLst>
        </pc:inkChg>
      </pc:sldChg>
    </pc:docChg>
  </pc:docChgLst>
  <pc:docChgLst>
    <pc:chgData name="Genevieve Carreno" userId="S::gcarreno20@bw.edu::6f0316f5-b452-4d8f-bc5e-b53440e6fd8f" providerId="AD" clId="Web-{A4110029-EFEE-4658-A724-0D85FEC4E55D}"/>
    <pc:docChg chg="modSld">
      <pc:chgData name="Genevieve Carreno" userId="S::gcarreno20@bw.edu::6f0316f5-b452-4d8f-bc5e-b53440e6fd8f" providerId="AD" clId="Web-{A4110029-EFEE-4658-A724-0D85FEC4E55D}" dt="2024-02-27T21:39:17.729" v="263" actId="20577"/>
      <pc:docMkLst>
        <pc:docMk/>
      </pc:docMkLst>
      <pc:sldChg chg="modSp">
        <pc:chgData name="Genevieve Carreno" userId="S::gcarreno20@bw.edu::6f0316f5-b452-4d8f-bc5e-b53440e6fd8f" providerId="AD" clId="Web-{A4110029-EFEE-4658-A724-0D85FEC4E55D}" dt="2024-02-26T15:48:57.206" v="190" actId="20577"/>
        <pc:sldMkLst>
          <pc:docMk/>
          <pc:sldMk cId="363645530" sldId="283"/>
        </pc:sldMkLst>
        <pc:spChg chg="mod">
          <ac:chgData name="Genevieve Carreno" userId="S::gcarreno20@bw.edu::6f0316f5-b452-4d8f-bc5e-b53440e6fd8f" providerId="AD" clId="Web-{A4110029-EFEE-4658-A724-0D85FEC4E55D}" dt="2024-02-26T15:48:57.206" v="190" actId="20577"/>
          <ac:spMkLst>
            <pc:docMk/>
            <pc:sldMk cId="363645530" sldId="283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6T15:46:42.468" v="86" actId="20577"/>
        <pc:sldMkLst>
          <pc:docMk/>
          <pc:sldMk cId="557741750" sldId="284"/>
        </pc:sldMkLst>
        <pc:spChg chg="mod">
          <ac:chgData name="Genevieve Carreno" userId="S::gcarreno20@bw.edu::6f0316f5-b452-4d8f-bc5e-b53440e6fd8f" providerId="AD" clId="Web-{A4110029-EFEE-4658-A724-0D85FEC4E55D}" dt="2024-02-26T15:46:42.468" v="86" actId="20577"/>
          <ac:spMkLst>
            <pc:docMk/>
            <pc:sldMk cId="557741750" sldId="284"/>
            <ac:spMk id="176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9:17.729" v="263" actId="20577"/>
        <pc:sldMkLst>
          <pc:docMk/>
          <pc:sldMk cId="3531828138" sldId="285"/>
        </pc:sldMkLst>
        <pc:spChg chg="mod">
          <ac:chgData name="Genevieve Carreno" userId="S::gcarreno20@bw.edu::6f0316f5-b452-4d8f-bc5e-b53440e6fd8f" providerId="AD" clId="Web-{A4110029-EFEE-4658-A724-0D85FEC4E55D}" dt="2024-02-27T21:39:17.729" v="263" actId="20577"/>
          <ac:spMkLst>
            <pc:docMk/>
            <pc:sldMk cId="3531828138" sldId="285"/>
            <ac:spMk id="6" creationId="{4D58D925-DBF2-36BC-7761-3FB26E5F6488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8:35.884" v="200" actId="20577"/>
        <pc:sldMkLst>
          <pc:docMk/>
          <pc:sldMk cId="2532243226" sldId="286"/>
        </pc:sldMkLst>
        <pc:spChg chg="mod">
          <ac:chgData name="Genevieve Carreno" userId="S::gcarreno20@bw.edu::6f0316f5-b452-4d8f-bc5e-b53440e6fd8f" providerId="AD" clId="Web-{A4110029-EFEE-4658-A724-0D85FEC4E55D}" dt="2024-02-27T21:38:35.884" v="200" actId="20577"/>
          <ac:spMkLst>
            <pc:docMk/>
            <pc:sldMk cId="2532243226" sldId="286"/>
            <ac:spMk id="5" creationId="{0A989803-5E7B-63B2-55D5-417221F4A3CE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8:17.603" v="198" actId="14100"/>
        <pc:sldMkLst>
          <pc:docMk/>
          <pc:sldMk cId="886385815" sldId="288"/>
        </pc:sldMkLst>
        <pc:spChg chg="mod">
          <ac:chgData name="Genevieve Carreno" userId="S::gcarreno20@bw.edu::6f0316f5-b452-4d8f-bc5e-b53440e6fd8f" providerId="AD" clId="Web-{A4110029-EFEE-4658-A724-0D85FEC4E55D}" dt="2024-02-27T21:38:17.603" v="198" actId="14100"/>
          <ac:spMkLst>
            <pc:docMk/>
            <pc:sldMk cId="886385815" sldId="288"/>
            <ac:spMk id="4" creationId="{A02CA42C-721B-957D-2536-89B591294914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6T15:49:32.785" v="191" actId="20577"/>
        <pc:sldMkLst>
          <pc:docMk/>
          <pc:sldMk cId="123084001" sldId="296"/>
        </pc:sldMkLst>
        <pc:spChg chg="mod">
          <ac:chgData name="Genevieve Carreno" userId="S::gcarreno20@bw.edu::6f0316f5-b452-4d8f-bc5e-b53440e6fd8f" providerId="AD" clId="Web-{A4110029-EFEE-4658-A724-0D85FEC4E55D}" dt="2024-02-26T15:49:32.785" v="191" actId="20577"/>
          <ac:spMkLst>
            <pc:docMk/>
            <pc:sldMk cId="123084001" sldId="296"/>
            <ac:spMk id="96" creationId="{58F6E79B-B5ED-81A7-C0CF-51886E99B1FE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7T21:39:05.448" v="262" actId="20577"/>
        <pc:sldMkLst>
          <pc:docMk/>
          <pc:sldMk cId="2271064310" sldId="298"/>
        </pc:sldMkLst>
        <pc:spChg chg="mod">
          <ac:chgData name="Genevieve Carreno" userId="S::gcarreno20@bw.edu::6f0316f5-b452-4d8f-bc5e-b53440e6fd8f" providerId="AD" clId="Web-{A4110029-EFEE-4658-A724-0D85FEC4E55D}" dt="2024-02-27T21:39:05.448" v="262" actId="20577"/>
          <ac:spMkLst>
            <pc:docMk/>
            <pc:sldMk cId="2271064310" sldId="298"/>
            <ac:spMk id="162" creationId="{00000000-0000-0000-0000-000000000000}"/>
          </ac:spMkLst>
        </pc:spChg>
      </pc:sldChg>
      <pc:sldChg chg="modSp">
        <pc:chgData name="Genevieve Carreno" userId="S::gcarreno20@bw.edu::6f0316f5-b452-4d8f-bc5e-b53440e6fd8f" providerId="AD" clId="Web-{A4110029-EFEE-4658-A724-0D85FEC4E55D}" dt="2024-02-26T15:44:09.808" v="20" actId="20577"/>
        <pc:sldMkLst>
          <pc:docMk/>
          <pc:sldMk cId="2959762602" sldId="299"/>
        </pc:sldMkLst>
        <pc:spChg chg="mod">
          <ac:chgData name="Genevieve Carreno" userId="S::gcarreno20@bw.edu::6f0316f5-b452-4d8f-bc5e-b53440e6fd8f" providerId="AD" clId="Web-{A4110029-EFEE-4658-A724-0D85FEC4E55D}" dt="2024-02-26T15:44:09.808" v="20" actId="20577"/>
          <ac:spMkLst>
            <pc:docMk/>
            <pc:sldMk cId="2959762602" sldId="299"/>
            <ac:spMk id="97" creationId="{00000000-0000-0000-0000-000000000000}"/>
          </ac:spMkLst>
        </pc:spChg>
      </pc:sldChg>
    </pc:docChg>
  </pc:docChgLst>
  <pc:docChgLst>
    <pc:chgData name="Marc West" userId="S::mwest@bw.edu::9e995566-9eba-4cca-859c-4e0a2e367973" providerId="AD" clId="Web-{C37A4E88-508E-45C9-9A42-2BA881C9AC26}"/>
    <pc:docChg chg="delSld modSld">
      <pc:chgData name="Marc West" userId="S::mwest@bw.edu::9e995566-9eba-4cca-859c-4e0a2e367973" providerId="AD" clId="Web-{C37A4E88-508E-45C9-9A42-2BA881C9AC26}" dt="2023-11-27T21:41:09.307" v="76" actId="20577"/>
      <pc:docMkLst>
        <pc:docMk/>
      </pc:docMkLst>
      <pc:sldChg chg="addSp delSp modSp">
        <pc:chgData name="Marc West" userId="S::mwest@bw.edu::9e995566-9eba-4cca-859c-4e0a2e367973" providerId="AD" clId="Web-{C37A4E88-508E-45C9-9A42-2BA881C9AC26}" dt="2023-11-27T21:40:17.024" v="75"/>
        <pc:sldMkLst>
          <pc:docMk/>
          <pc:sldMk cId="363645530" sldId="283"/>
        </pc:sldMkLst>
        <pc:spChg chg="add del">
          <ac:chgData name="Marc West" userId="S::mwest@bw.edu::9e995566-9eba-4cca-859c-4e0a2e367973" providerId="AD" clId="Web-{C37A4E88-508E-45C9-9A42-2BA881C9AC26}" dt="2023-11-27T21:34:36.201" v="12"/>
          <ac:spMkLst>
            <pc:docMk/>
            <pc:sldMk cId="363645530" sldId="283"/>
            <ac:spMk id="5" creationId="{82F1B475-3ED1-BA01-3EA8-DDC57A915123}"/>
          </ac:spMkLst>
        </pc:spChg>
        <pc:spChg chg="add mod">
          <ac:chgData name="Marc West" userId="S::mwest@bw.edu::9e995566-9eba-4cca-859c-4e0a2e367973" providerId="AD" clId="Web-{C37A4E88-508E-45C9-9A42-2BA881C9AC26}" dt="2023-11-27T21:34:55.123" v="16"/>
          <ac:spMkLst>
            <pc:docMk/>
            <pc:sldMk cId="363645530" sldId="283"/>
            <ac:spMk id="6" creationId="{8FD3DE4D-DD3B-2599-64C5-961F00529E24}"/>
          </ac:spMkLst>
        </pc:spChg>
        <pc:spChg chg="add mod">
          <ac:chgData name="Marc West" userId="S::mwest@bw.edu::9e995566-9eba-4cca-859c-4e0a2e367973" providerId="AD" clId="Web-{C37A4E88-508E-45C9-9A42-2BA881C9AC26}" dt="2023-11-27T21:40:01.196" v="74"/>
          <ac:spMkLst>
            <pc:docMk/>
            <pc:sldMk cId="363645530" sldId="283"/>
            <ac:spMk id="7" creationId="{FB8B32EA-602F-907C-A327-4DCED1FBD480}"/>
          </ac:spMkLst>
        </pc:spChg>
        <pc:picChg chg="add mod">
          <ac:chgData name="Marc West" userId="S::mwest@bw.edu::9e995566-9eba-4cca-859c-4e0a2e367973" providerId="AD" clId="Web-{C37A4E88-508E-45C9-9A42-2BA881C9AC26}" dt="2023-11-27T21:34:05.528" v="9" actId="14100"/>
          <ac:picMkLst>
            <pc:docMk/>
            <pc:sldMk cId="363645530" sldId="283"/>
            <ac:picMk id="2" creationId="{59FCD864-6CB6-6A51-0C2B-D36569FBC72A}"/>
          </ac:picMkLst>
        </pc:picChg>
        <pc:picChg chg="add mod">
          <ac:chgData name="Marc West" userId="S::mwest@bw.edu::9e995566-9eba-4cca-859c-4e0a2e367973" providerId="AD" clId="Web-{C37A4E88-508E-45C9-9A42-2BA881C9AC26}" dt="2023-11-27T21:34:08.825" v="10" actId="1076"/>
          <ac:picMkLst>
            <pc:docMk/>
            <pc:sldMk cId="363645530" sldId="283"/>
            <ac:picMk id="4" creationId="{2507F078-4267-1230-30C0-448836A2C848}"/>
          </ac:picMkLst>
        </pc:picChg>
        <pc:cxnChg chg="add mod">
          <ac:chgData name="Marc West" userId="S::mwest@bw.edu::9e995566-9eba-4cca-859c-4e0a2e367973" providerId="AD" clId="Web-{C37A4E88-508E-45C9-9A42-2BA881C9AC26}" dt="2023-11-27T21:40:17.024" v="75"/>
          <ac:cxnSpMkLst>
            <pc:docMk/>
            <pc:sldMk cId="363645530" sldId="283"/>
            <ac:cxnSpMk id="8" creationId="{3B7C22DA-B516-F207-DB7C-8EA4C432CE9B}"/>
          </ac:cxnSpMkLst>
        </pc:cxnChg>
      </pc:sldChg>
      <pc:sldChg chg="delSp del">
        <pc:chgData name="Marc West" userId="S::mwest@bw.edu::9e995566-9eba-4cca-859c-4e0a2e367973" providerId="AD" clId="Web-{C37A4E88-508E-45C9-9A42-2BA881C9AC26}" dt="2023-11-27T21:33:45.011" v="6"/>
        <pc:sldMkLst>
          <pc:docMk/>
          <pc:sldMk cId="1327168440" sldId="289"/>
        </pc:sldMkLst>
        <pc:picChg chg="del">
          <ac:chgData name="Marc West" userId="S::mwest@bw.edu::9e995566-9eba-4cca-859c-4e0a2e367973" providerId="AD" clId="Web-{C37A4E88-508E-45C9-9A42-2BA881C9AC26}" dt="2023-11-27T21:33:17.245" v="0"/>
          <ac:picMkLst>
            <pc:docMk/>
            <pc:sldMk cId="1327168440" sldId="289"/>
            <ac:picMk id="2" creationId="{227E02F4-6C03-BAF5-E690-9A30D871DC0D}"/>
          </ac:picMkLst>
        </pc:picChg>
        <pc:picChg chg="del">
          <ac:chgData name="Marc West" userId="S::mwest@bw.edu::9e995566-9eba-4cca-859c-4e0a2e367973" providerId="AD" clId="Web-{C37A4E88-508E-45C9-9A42-2BA881C9AC26}" dt="2023-11-27T21:33:33.558" v="3"/>
          <ac:picMkLst>
            <pc:docMk/>
            <pc:sldMk cId="1327168440" sldId="289"/>
            <ac:picMk id="4" creationId="{FF2E535C-CF44-B3D2-9C99-96A9D20D6251}"/>
          </ac:picMkLst>
        </pc:picChg>
      </pc:sldChg>
      <pc:sldChg chg="modSp">
        <pc:chgData name="Marc West" userId="S::mwest@bw.edu::9e995566-9eba-4cca-859c-4e0a2e367973" providerId="AD" clId="Web-{C37A4E88-508E-45C9-9A42-2BA881C9AC26}" dt="2023-11-27T21:41:09.307" v="76" actId="20577"/>
        <pc:sldMkLst>
          <pc:docMk/>
          <pc:sldMk cId="3368700383" sldId="292"/>
        </pc:sldMkLst>
        <pc:spChg chg="mod">
          <ac:chgData name="Marc West" userId="S::mwest@bw.edu::9e995566-9eba-4cca-859c-4e0a2e367973" providerId="AD" clId="Web-{C37A4E88-508E-45C9-9A42-2BA881C9AC26}" dt="2023-11-27T21:41:09.307" v="76" actId="20577"/>
          <ac:spMkLst>
            <pc:docMk/>
            <pc:sldMk cId="3368700383" sldId="292"/>
            <ac:spMk id="97" creationId="{00000000-0000-0000-0000-000000000000}"/>
          </ac:spMkLst>
        </pc:spChg>
      </pc:sldChg>
    </pc:docChg>
  </pc:docChgLst>
  <pc:docChgLst>
    <pc:chgData name="Kate Wildenthaler" userId="S::kwildent20@bw.edu::4fc255d0-56b5-4714-aa16-08b8cb44c2ad" providerId="AD" clId="Web-{3E94AD13-AFBF-4B8E-B051-412A7F3C6FE6}"/>
    <pc:docChg chg="modSld">
      <pc:chgData name="Kate Wildenthaler" userId="S::kwildent20@bw.edu::4fc255d0-56b5-4714-aa16-08b8cb44c2ad" providerId="AD" clId="Web-{3E94AD13-AFBF-4B8E-B051-412A7F3C6FE6}" dt="2024-01-16T18:35:52.301" v="13" actId="20577"/>
      <pc:docMkLst>
        <pc:docMk/>
      </pc:docMkLst>
      <pc:sldChg chg="modSp">
        <pc:chgData name="Kate Wildenthaler" userId="S::kwildent20@bw.edu::4fc255d0-56b5-4714-aa16-08b8cb44c2ad" providerId="AD" clId="Web-{3E94AD13-AFBF-4B8E-B051-412A7F3C6FE6}" dt="2024-01-16T18:35:52.301" v="13" actId="20577"/>
        <pc:sldMkLst>
          <pc:docMk/>
          <pc:sldMk cId="2271064310" sldId="285"/>
        </pc:sldMkLst>
        <pc:spChg chg="mod">
          <ac:chgData name="Kate Wildenthaler" userId="S::kwildent20@bw.edu::4fc255d0-56b5-4714-aa16-08b8cb44c2ad" providerId="AD" clId="Web-{3E94AD13-AFBF-4B8E-B051-412A7F3C6FE6}" dt="2024-01-16T18:35:52.301" v="13" actId="20577"/>
          <ac:spMkLst>
            <pc:docMk/>
            <pc:sldMk cId="2271064310" sldId="285"/>
            <ac:spMk id="162" creationId="{00000000-0000-0000-0000-000000000000}"/>
          </ac:spMkLst>
        </pc:spChg>
      </pc:sldChg>
    </pc:docChg>
  </pc:docChgLst>
  <pc:docChgLst>
    <pc:chgData name="Genevieve Carreno" userId="6f0316f5-b452-4d8f-bc5e-b53440e6fd8f" providerId="ADAL" clId="{70C5DCF4-26AD-DB4D-AA1B-4BBCA837132D}"/>
    <pc:docChg chg="undo custSel addSld modSld sldOrd">
      <pc:chgData name="Genevieve Carreno" userId="6f0316f5-b452-4d8f-bc5e-b53440e6fd8f" providerId="ADAL" clId="{70C5DCF4-26AD-DB4D-AA1B-4BBCA837132D}" dt="2024-02-13T04:19:52.576" v="126" actId="1076"/>
      <pc:docMkLst>
        <pc:docMk/>
      </pc:docMkLst>
      <pc:sldChg chg="addSp delSp modSp new mod ord modClrScheme chgLayout">
        <pc:chgData name="Genevieve Carreno" userId="6f0316f5-b452-4d8f-bc5e-b53440e6fd8f" providerId="ADAL" clId="{70C5DCF4-26AD-DB4D-AA1B-4BBCA837132D}" dt="2024-02-13T04:10:22.356" v="12" actId="1076"/>
        <pc:sldMkLst>
          <pc:docMk/>
          <pc:sldMk cId="3160706431" sldId="284"/>
        </pc:sldMkLst>
        <pc:spChg chg="del">
          <ac:chgData name="Genevieve Carreno" userId="6f0316f5-b452-4d8f-bc5e-b53440e6fd8f" providerId="ADAL" clId="{70C5DCF4-26AD-DB4D-AA1B-4BBCA837132D}" dt="2024-02-13T04:09:16.055" v="4" actId="700"/>
          <ac:spMkLst>
            <pc:docMk/>
            <pc:sldMk cId="3160706431" sldId="284"/>
            <ac:spMk id="2" creationId="{5F0770D3-472A-687D-A9CC-17802A855884}"/>
          </ac:spMkLst>
        </pc:spChg>
        <pc:spChg chg="add mod">
          <ac:chgData name="Genevieve Carreno" userId="6f0316f5-b452-4d8f-bc5e-b53440e6fd8f" providerId="ADAL" clId="{70C5DCF4-26AD-DB4D-AA1B-4BBCA837132D}" dt="2024-02-13T04:09:16.055" v="4" actId="700"/>
          <ac:spMkLst>
            <pc:docMk/>
            <pc:sldMk cId="3160706431" sldId="284"/>
            <ac:spMk id="3" creationId="{274AB868-F617-EEB7-7105-EBCABDAE09B0}"/>
          </ac:spMkLst>
        </pc:spChg>
        <pc:picChg chg="add mod">
          <ac:chgData name="Genevieve Carreno" userId="6f0316f5-b452-4d8f-bc5e-b53440e6fd8f" providerId="ADAL" clId="{70C5DCF4-26AD-DB4D-AA1B-4BBCA837132D}" dt="2024-02-13T04:09:53.098" v="7" actId="1076"/>
          <ac:picMkLst>
            <pc:docMk/>
            <pc:sldMk cId="3160706431" sldId="284"/>
            <ac:picMk id="6" creationId="{A98DB63B-F7CA-0F13-11A8-E095B38F2347}"/>
          </ac:picMkLst>
        </pc:picChg>
        <pc:picChg chg="add mod">
          <ac:chgData name="Genevieve Carreno" userId="6f0316f5-b452-4d8f-bc5e-b53440e6fd8f" providerId="ADAL" clId="{70C5DCF4-26AD-DB4D-AA1B-4BBCA837132D}" dt="2024-02-13T04:10:22.356" v="12" actId="1076"/>
          <ac:picMkLst>
            <pc:docMk/>
            <pc:sldMk cId="3160706431" sldId="284"/>
            <ac:picMk id="9" creationId="{5A0E3E6C-B6D6-83C6-B0D9-DC2B623D17E4}"/>
          </ac:picMkLst>
        </pc:picChg>
      </pc:sldChg>
      <pc:sldChg chg="addSp delSp modSp new mod modClrScheme chgLayout">
        <pc:chgData name="Genevieve Carreno" userId="6f0316f5-b452-4d8f-bc5e-b53440e6fd8f" providerId="ADAL" clId="{70C5DCF4-26AD-DB4D-AA1B-4BBCA837132D}" dt="2024-02-13T04:11:31.595" v="27" actId="1076"/>
        <pc:sldMkLst>
          <pc:docMk/>
          <pc:sldMk cId="212329687" sldId="285"/>
        </pc:sldMkLst>
        <pc:spChg chg="del">
          <ac:chgData name="Genevieve Carreno" userId="6f0316f5-b452-4d8f-bc5e-b53440e6fd8f" providerId="ADAL" clId="{70C5DCF4-26AD-DB4D-AA1B-4BBCA837132D}" dt="2024-02-13T04:10:42.485" v="13" actId="700"/>
          <ac:spMkLst>
            <pc:docMk/>
            <pc:sldMk cId="212329687" sldId="285"/>
            <ac:spMk id="2" creationId="{3AA1A6AF-5851-7132-EA18-C76E407A20E1}"/>
          </ac:spMkLst>
        </pc:spChg>
        <pc:spChg chg="add mod">
          <ac:chgData name="Genevieve Carreno" userId="6f0316f5-b452-4d8f-bc5e-b53440e6fd8f" providerId="ADAL" clId="{70C5DCF4-26AD-DB4D-AA1B-4BBCA837132D}" dt="2024-02-13T04:10:42.485" v="13" actId="700"/>
          <ac:spMkLst>
            <pc:docMk/>
            <pc:sldMk cId="212329687" sldId="285"/>
            <ac:spMk id="3" creationId="{333B97AB-CB04-C17E-D20E-27F4EE489339}"/>
          </ac:spMkLst>
        </pc:spChg>
        <pc:picChg chg="add del">
          <ac:chgData name="Genevieve Carreno" userId="6f0316f5-b452-4d8f-bc5e-b53440e6fd8f" providerId="ADAL" clId="{70C5DCF4-26AD-DB4D-AA1B-4BBCA837132D}" dt="2024-02-13T04:10:50.413" v="17" actId="478"/>
          <ac:picMkLst>
            <pc:docMk/>
            <pc:sldMk cId="212329687" sldId="285"/>
            <ac:picMk id="6" creationId="{D2EA0965-E0F8-F3E5-1538-203220C623FB}"/>
          </ac:picMkLst>
        </pc:picChg>
        <pc:picChg chg="add mod">
          <ac:chgData name="Genevieve Carreno" userId="6f0316f5-b452-4d8f-bc5e-b53440e6fd8f" providerId="ADAL" clId="{70C5DCF4-26AD-DB4D-AA1B-4BBCA837132D}" dt="2024-02-13T04:10:52.964" v="19" actId="14100"/>
          <ac:picMkLst>
            <pc:docMk/>
            <pc:sldMk cId="212329687" sldId="285"/>
            <ac:picMk id="9" creationId="{6DDC7F06-E021-1AA5-90A5-0825BDF83763}"/>
          </ac:picMkLst>
        </pc:picChg>
        <pc:picChg chg="add mod">
          <ac:chgData name="Genevieve Carreno" userId="6f0316f5-b452-4d8f-bc5e-b53440e6fd8f" providerId="ADAL" clId="{70C5DCF4-26AD-DB4D-AA1B-4BBCA837132D}" dt="2024-02-13T04:11:17.055" v="24" actId="1076"/>
          <ac:picMkLst>
            <pc:docMk/>
            <pc:sldMk cId="212329687" sldId="285"/>
            <ac:picMk id="12" creationId="{BECAE59C-D624-BF84-966A-4E9C6993FBAB}"/>
          </ac:picMkLst>
        </pc:picChg>
        <pc:picChg chg="add mod">
          <ac:chgData name="Genevieve Carreno" userId="6f0316f5-b452-4d8f-bc5e-b53440e6fd8f" providerId="ADAL" clId="{70C5DCF4-26AD-DB4D-AA1B-4BBCA837132D}" dt="2024-02-13T04:11:31.595" v="27" actId="1076"/>
          <ac:picMkLst>
            <pc:docMk/>
            <pc:sldMk cId="212329687" sldId="285"/>
            <ac:picMk id="15" creationId="{2CBA6647-E8D7-C292-E20A-C541845D75DB}"/>
          </ac:picMkLst>
        </pc:picChg>
      </pc:sldChg>
      <pc:sldChg chg="addSp delSp modSp new mod modClrScheme chgLayout">
        <pc:chgData name="Genevieve Carreno" userId="6f0316f5-b452-4d8f-bc5e-b53440e6fd8f" providerId="ADAL" clId="{70C5DCF4-26AD-DB4D-AA1B-4BBCA837132D}" dt="2024-02-13T04:14:13.995" v="48" actId="478"/>
        <pc:sldMkLst>
          <pc:docMk/>
          <pc:sldMk cId="3599528644" sldId="286"/>
        </pc:sldMkLst>
        <pc:spChg chg="del">
          <ac:chgData name="Genevieve Carreno" userId="6f0316f5-b452-4d8f-bc5e-b53440e6fd8f" providerId="ADAL" clId="{70C5DCF4-26AD-DB4D-AA1B-4BBCA837132D}" dt="2024-02-13T04:11:34.564" v="28" actId="700"/>
          <ac:spMkLst>
            <pc:docMk/>
            <pc:sldMk cId="3599528644" sldId="286"/>
            <ac:spMk id="2" creationId="{6759486B-BDD7-D5A1-27B1-3A150303C185}"/>
          </ac:spMkLst>
        </pc:spChg>
        <pc:spChg chg="add mod">
          <ac:chgData name="Genevieve Carreno" userId="6f0316f5-b452-4d8f-bc5e-b53440e6fd8f" providerId="ADAL" clId="{70C5DCF4-26AD-DB4D-AA1B-4BBCA837132D}" dt="2024-02-13T04:11:34.564" v="28" actId="700"/>
          <ac:spMkLst>
            <pc:docMk/>
            <pc:sldMk cId="3599528644" sldId="286"/>
            <ac:spMk id="3" creationId="{0132969C-923B-C5B6-23F2-D74C7C366E65}"/>
          </ac:spMkLst>
        </pc:spChg>
        <pc:picChg chg="add mod">
          <ac:chgData name="Genevieve Carreno" userId="6f0316f5-b452-4d8f-bc5e-b53440e6fd8f" providerId="ADAL" clId="{70C5DCF4-26AD-DB4D-AA1B-4BBCA837132D}" dt="2024-02-13T04:11:55.889" v="33" actId="1076"/>
          <ac:picMkLst>
            <pc:docMk/>
            <pc:sldMk cId="3599528644" sldId="286"/>
            <ac:picMk id="6" creationId="{788505A8-B3F3-7A06-C861-2FB406F12F8A}"/>
          </ac:picMkLst>
        </pc:picChg>
        <pc:picChg chg="add mod">
          <ac:chgData name="Genevieve Carreno" userId="6f0316f5-b452-4d8f-bc5e-b53440e6fd8f" providerId="ADAL" clId="{70C5DCF4-26AD-DB4D-AA1B-4BBCA837132D}" dt="2024-02-13T04:12:19.617" v="36" actId="1076"/>
          <ac:picMkLst>
            <pc:docMk/>
            <pc:sldMk cId="3599528644" sldId="286"/>
            <ac:picMk id="9" creationId="{7B0FD948-7E63-7DFC-CEBA-B99C694BDA55}"/>
          </ac:picMkLst>
        </pc:picChg>
        <pc:picChg chg="add del mod">
          <ac:chgData name="Genevieve Carreno" userId="6f0316f5-b452-4d8f-bc5e-b53440e6fd8f" providerId="ADAL" clId="{70C5DCF4-26AD-DB4D-AA1B-4BBCA837132D}" dt="2024-02-13T04:14:13.995" v="48" actId="478"/>
          <ac:picMkLst>
            <pc:docMk/>
            <pc:sldMk cId="3599528644" sldId="286"/>
            <ac:picMk id="10" creationId="{ADA99FCF-D4ED-696C-F177-F53A32324D99}"/>
          </ac:picMkLst>
        </pc:picChg>
        <pc:picChg chg="add mod">
          <ac:chgData name="Genevieve Carreno" userId="6f0316f5-b452-4d8f-bc5e-b53440e6fd8f" providerId="ADAL" clId="{70C5DCF4-26AD-DB4D-AA1B-4BBCA837132D}" dt="2024-02-13T04:13:43.207" v="41" actId="1076"/>
          <ac:picMkLst>
            <pc:docMk/>
            <pc:sldMk cId="3599528644" sldId="286"/>
            <ac:picMk id="11" creationId="{8907E00D-04BD-A9BB-A799-A85DE619A883}"/>
          </ac:picMkLst>
        </pc:picChg>
        <pc:picChg chg="add del mod">
          <ac:chgData name="Genevieve Carreno" userId="6f0316f5-b452-4d8f-bc5e-b53440e6fd8f" providerId="ADAL" clId="{70C5DCF4-26AD-DB4D-AA1B-4BBCA837132D}" dt="2024-02-13T04:13:41.441" v="40" actId="478"/>
          <ac:picMkLst>
            <pc:docMk/>
            <pc:sldMk cId="3599528644" sldId="286"/>
            <ac:picMk id="12" creationId="{5F2EDE15-25AF-4160-1A0D-8BEBD6A6CD17}"/>
          </ac:picMkLst>
        </pc:picChg>
        <pc:picChg chg="add del mod">
          <ac:chgData name="Genevieve Carreno" userId="6f0316f5-b452-4d8f-bc5e-b53440e6fd8f" providerId="ADAL" clId="{70C5DCF4-26AD-DB4D-AA1B-4BBCA837132D}" dt="2024-02-13T04:14:08.804" v="47" actId="478"/>
          <ac:picMkLst>
            <pc:docMk/>
            <pc:sldMk cId="3599528644" sldId="286"/>
            <ac:picMk id="15" creationId="{F7D2BCC1-F549-2906-5860-D9E6C4FE0DF5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5:35.607" v="60" actId="1076"/>
        <pc:sldMkLst>
          <pc:docMk/>
          <pc:sldMk cId="3287638535" sldId="287"/>
        </pc:sldMkLst>
        <pc:picChg chg="add mod">
          <ac:chgData name="Genevieve Carreno" userId="6f0316f5-b452-4d8f-bc5e-b53440e6fd8f" providerId="ADAL" clId="{70C5DCF4-26AD-DB4D-AA1B-4BBCA837132D}" dt="2024-02-13T04:14:53.286" v="51" actId="1076"/>
          <ac:picMkLst>
            <pc:docMk/>
            <pc:sldMk cId="3287638535" sldId="287"/>
            <ac:picMk id="5" creationId="{14347FE7-3CC8-A2FC-478A-0308211A937D}"/>
          </ac:picMkLst>
        </pc:picChg>
        <pc:picChg chg="add mod">
          <ac:chgData name="Genevieve Carreno" userId="6f0316f5-b452-4d8f-bc5e-b53440e6fd8f" providerId="ADAL" clId="{70C5DCF4-26AD-DB4D-AA1B-4BBCA837132D}" dt="2024-02-13T04:15:09.443" v="54" actId="1076"/>
          <ac:picMkLst>
            <pc:docMk/>
            <pc:sldMk cId="3287638535" sldId="287"/>
            <ac:picMk id="8" creationId="{1CB0F904-E7A1-9C04-EC3E-D2AFDDDEA1F0}"/>
          </ac:picMkLst>
        </pc:picChg>
        <pc:picChg chg="add mod">
          <ac:chgData name="Genevieve Carreno" userId="6f0316f5-b452-4d8f-bc5e-b53440e6fd8f" providerId="ADAL" clId="{70C5DCF4-26AD-DB4D-AA1B-4BBCA837132D}" dt="2024-02-13T04:15:21.060" v="57" actId="1076"/>
          <ac:picMkLst>
            <pc:docMk/>
            <pc:sldMk cId="3287638535" sldId="287"/>
            <ac:picMk id="11" creationId="{50624FB4-C69E-5AAC-0493-76C6663EA9F7}"/>
          </ac:picMkLst>
        </pc:picChg>
        <pc:picChg chg="add mod">
          <ac:chgData name="Genevieve Carreno" userId="6f0316f5-b452-4d8f-bc5e-b53440e6fd8f" providerId="ADAL" clId="{70C5DCF4-26AD-DB4D-AA1B-4BBCA837132D}" dt="2024-02-13T04:15:35.607" v="60" actId="1076"/>
          <ac:picMkLst>
            <pc:docMk/>
            <pc:sldMk cId="3287638535" sldId="287"/>
            <ac:picMk id="14" creationId="{F34450DE-EB56-27EC-A7DF-EEA5E0C9F2FD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6:57.530" v="82" actId="1076"/>
        <pc:sldMkLst>
          <pc:docMk/>
          <pc:sldMk cId="1203261306" sldId="288"/>
        </pc:sldMkLst>
        <pc:picChg chg="add mod">
          <ac:chgData name="Genevieve Carreno" userId="6f0316f5-b452-4d8f-bc5e-b53440e6fd8f" providerId="ADAL" clId="{70C5DCF4-26AD-DB4D-AA1B-4BBCA837132D}" dt="2024-02-13T04:16:02.517" v="68" actId="1076"/>
          <ac:picMkLst>
            <pc:docMk/>
            <pc:sldMk cId="1203261306" sldId="288"/>
            <ac:picMk id="5" creationId="{734CBB39-19C5-A685-292B-45C2ED62A94F}"/>
          </ac:picMkLst>
        </pc:picChg>
        <pc:picChg chg="add mod">
          <ac:chgData name="Genevieve Carreno" userId="6f0316f5-b452-4d8f-bc5e-b53440e6fd8f" providerId="ADAL" clId="{70C5DCF4-26AD-DB4D-AA1B-4BBCA837132D}" dt="2024-02-13T04:16:21.840" v="75" actId="1076"/>
          <ac:picMkLst>
            <pc:docMk/>
            <pc:sldMk cId="1203261306" sldId="288"/>
            <ac:picMk id="8" creationId="{863B0588-8F26-E327-4CA7-26E323C6E196}"/>
          </ac:picMkLst>
        </pc:picChg>
        <pc:picChg chg="add mod">
          <ac:chgData name="Genevieve Carreno" userId="6f0316f5-b452-4d8f-bc5e-b53440e6fd8f" providerId="ADAL" clId="{70C5DCF4-26AD-DB4D-AA1B-4BBCA837132D}" dt="2024-02-13T04:16:41.517" v="79" actId="1076"/>
          <ac:picMkLst>
            <pc:docMk/>
            <pc:sldMk cId="1203261306" sldId="288"/>
            <ac:picMk id="11" creationId="{6D52326D-4AB5-87D4-1CD7-FD676E576755}"/>
          </ac:picMkLst>
        </pc:picChg>
        <pc:picChg chg="add mod">
          <ac:chgData name="Genevieve Carreno" userId="6f0316f5-b452-4d8f-bc5e-b53440e6fd8f" providerId="ADAL" clId="{70C5DCF4-26AD-DB4D-AA1B-4BBCA837132D}" dt="2024-02-13T04:16:57.530" v="82" actId="1076"/>
          <ac:picMkLst>
            <pc:docMk/>
            <pc:sldMk cId="1203261306" sldId="288"/>
            <ac:picMk id="14" creationId="{98AFF47E-397A-33DB-345D-BE2301FAE82D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9:52.576" v="126" actId="1076"/>
        <pc:sldMkLst>
          <pc:docMk/>
          <pc:sldMk cId="2215025806" sldId="289"/>
        </pc:sldMkLst>
        <pc:picChg chg="add mod">
          <ac:chgData name="Genevieve Carreno" userId="6f0316f5-b452-4d8f-bc5e-b53440e6fd8f" providerId="ADAL" clId="{70C5DCF4-26AD-DB4D-AA1B-4BBCA837132D}" dt="2024-02-13T04:19:12.478" v="117" actId="1076"/>
          <ac:picMkLst>
            <pc:docMk/>
            <pc:sldMk cId="2215025806" sldId="289"/>
            <ac:picMk id="5" creationId="{B703C832-DA3F-58E3-DFE8-FC7D28AA9A3A}"/>
          </ac:picMkLst>
        </pc:picChg>
        <pc:picChg chg="add mod">
          <ac:chgData name="Genevieve Carreno" userId="6f0316f5-b452-4d8f-bc5e-b53440e6fd8f" providerId="ADAL" clId="{70C5DCF4-26AD-DB4D-AA1B-4BBCA837132D}" dt="2024-02-13T04:19:25.694" v="120" actId="1076"/>
          <ac:picMkLst>
            <pc:docMk/>
            <pc:sldMk cId="2215025806" sldId="289"/>
            <ac:picMk id="8" creationId="{3D521563-D6F9-79E0-0C02-8AA14955DA7D}"/>
          </ac:picMkLst>
        </pc:picChg>
        <pc:picChg chg="add mod">
          <ac:chgData name="Genevieve Carreno" userId="6f0316f5-b452-4d8f-bc5e-b53440e6fd8f" providerId="ADAL" clId="{70C5DCF4-26AD-DB4D-AA1B-4BBCA837132D}" dt="2024-02-13T04:19:38.489" v="123" actId="1076"/>
          <ac:picMkLst>
            <pc:docMk/>
            <pc:sldMk cId="2215025806" sldId="289"/>
            <ac:picMk id="11" creationId="{4CB10AC0-2F09-46EF-3704-24323193DEBF}"/>
          </ac:picMkLst>
        </pc:picChg>
        <pc:picChg chg="add mod">
          <ac:chgData name="Genevieve Carreno" userId="6f0316f5-b452-4d8f-bc5e-b53440e6fd8f" providerId="ADAL" clId="{70C5DCF4-26AD-DB4D-AA1B-4BBCA837132D}" dt="2024-02-13T04:19:52.576" v="126" actId="1076"/>
          <ac:picMkLst>
            <pc:docMk/>
            <pc:sldMk cId="2215025806" sldId="289"/>
            <ac:picMk id="14" creationId="{FDDE98F0-EDF6-08E2-9280-13D702A42584}"/>
          </ac:picMkLst>
        </pc:picChg>
      </pc:sldChg>
      <pc:sldChg chg="addSp modSp add">
        <pc:chgData name="Genevieve Carreno" userId="6f0316f5-b452-4d8f-bc5e-b53440e6fd8f" providerId="ADAL" clId="{70C5DCF4-26AD-DB4D-AA1B-4BBCA837132D}" dt="2024-02-13T04:18:56.507" v="114" actId="1076"/>
        <pc:sldMkLst>
          <pc:docMk/>
          <pc:sldMk cId="3189336058" sldId="290"/>
        </pc:sldMkLst>
        <pc:picChg chg="add mod">
          <ac:chgData name="Genevieve Carreno" userId="6f0316f5-b452-4d8f-bc5e-b53440e6fd8f" providerId="ADAL" clId="{70C5DCF4-26AD-DB4D-AA1B-4BBCA837132D}" dt="2024-02-13T04:17:44.287" v="87" actId="1076"/>
          <ac:picMkLst>
            <pc:docMk/>
            <pc:sldMk cId="3189336058" sldId="290"/>
            <ac:picMk id="5" creationId="{05714B20-446C-7C48-321B-95D14E36C2A9}"/>
          </ac:picMkLst>
        </pc:picChg>
        <pc:picChg chg="add mod">
          <ac:chgData name="Genevieve Carreno" userId="6f0316f5-b452-4d8f-bc5e-b53440e6fd8f" providerId="ADAL" clId="{70C5DCF4-26AD-DB4D-AA1B-4BBCA837132D}" dt="2024-02-13T04:17:58.318" v="92" actId="1076"/>
          <ac:picMkLst>
            <pc:docMk/>
            <pc:sldMk cId="3189336058" sldId="290"/>
            <ac:picMk id="8" creationId="{BD6CC5B7-5FD3-6C6C-132C-436A2A8543B9}"/>
          </ac:picMkLst>
        </pc:picChg>
        <pc:picChg chg="add mod">
          <ac:chgData name="Genevieve Carreno" userId="6f0316f5-b452-4d8f-bc5e-b53440e6fd8f" providerId="ADAL" clId="{70C5DCF4-26AD-DB4D-AA1B-4BBCA837132D}" dt="2024-02-13T04:18:20.788" v="100" actId="1076"/>
          <ac:picMkLst>
            <pc:docMk/>
            <pc:sldMk cId="3189336058" sldId="290"/>
            <ac:picMk id="11" creationId="{5D2743CD-CDFC-518F-B899-7FF57D388E3E}"/>
          </ac:picMkLst>
        </pc:picChg>
        <pc:picChg chg="add mod">
          <ac:chgData name="Genevieve Carreno" userId="6f0316f5-b452-4d8f-bc5e-b53440e6fd8f" providerId="ADAL" clId="{70C5DCF4-26AD-DB4D-AA1B-4BBCA837132D}" dt="2024-02-13T04:18:36.934" v="104" actId="1076"/>
          <ac:picMkLst>
            <pc:docMk/>
            <pc:sldMk cId="3189336058" sldId="290"/>
            <ac:picMk id="14" creationId="{CCADC224-8AC9-ED6B-8922-503EE3DA82FF}"/>
          </ac:picMkLst>
        </pc:picChg>
        <pc:picChg chg="add mod">
          <ac:chgData name="Genevieve Carreno" userId="6f0316f5-b452-4d8f-bc5e-b53440e6fd8f" providerId="ADAL" clId="{70C5DCF4-26AD-DB4D-AA1B-4BBCA837132D}" dt="2024-02-13T04:18:56.507" v="114" actId="1076"/>
          <ac:picMkLst>
            <pc:docMk/>
            <pc:sldMk cId="3189336058" sldId="290"/>
            <ac:picMk id="17" creationId="{888EB97C-A480-6FA8-43FC-971725E8CB2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jacketconnect.bw.edu/Rotaract/club_signup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647b34630f_0_8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647b34630f_0_8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47b34630f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47b34630f_0_8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34630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34630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647b34630f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647b34630f_0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47b34630f_0_8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647b34630f_0_8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2200"/>
              </a:spcAft>
              <a:buNone/>
            </a:pPr>
            <a:r>
              <a:rPr lang="en"/>
              <a:t>– Albert Einstein</a:t>
            </a: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7b34630f_0_3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7b34630f_0_3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97d9a6f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97d9a6f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28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647b34630f_0_7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647b34630f_0_7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>
              <a:hlinkClick r:id="rId3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47b34630f_0_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47b34630f_0_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47b34630f_0_7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47b34630f_0_7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200">
              <a:solidFill>
                <a:srgbClr val="4A4A4A"/>
              </a:solidFill>
              <a:highlight>
                <a:srgbClr val="FFFFFF"/>
              </a:highlight>
              <a:latin typeface="Lato"/>
              <a:ea typeface="Lato"/>
              <a:cs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1600"/>
              </a:spcAft>
              <a:buNone/>
            </a:pPr>
            <a:endParaRPr sz="18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>
          <a:extLst>
            <a:ext uri="{FF2B5EF4-FFF2-40B4-BE49-F238E27FC236}">
              <a16:creationId xmlns:a16="http://schemas.microsoft.com/office/drawing/2014/main" id="{8083ED65-5439-4627-8E5D-95F78BBEB4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39d88afc_0_11:notes">
            <a:extLst>
              <a:ext uri="{FF2B5EF4-FFF2-40B4-BE49-F238E27FC236}">
                <a16:creationId xmlns:a16="http://schemas.microsoft.com/office/drawing/2014/main" id="{88275607-8762-750F-78AC-7E1705FF43F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39d88afc_0_11:notes">
            <a:extLst>
              <a:ext uri="{FF2B5EF4-FFF2-40B4-BE49-F238E27FC236}">
                <a16:creationId xmlns:a16="http://schemas.microsoft.com/office/drawing/2014/main" id="{F4ABD073-5ED1-F743-0FC6-9B411E87EF8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 rot="10800000" flipH="1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/>
        </p:nvSpPr>
        <p:spPr>
          <a:xfrm rot="10800000" flipH="1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0"/>
          <p:cNvSpPr/>
          <p:nvPr/>
        </p:nvSpPr>
        <p:spPr>
          <a:xfrm rot="10800000" flipH="1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F4428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subTitle" idx="1"/>
          </p:nvPr>
        </p:nvSpPr>
        <p:spPr>
          <a:xfrm>
            <a:off x="460950" y="2387652"/>
            <a:ext cx="8222100" cy="27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en-US" sz="4000" b="1">
                <a:solidFill>
                  <a:srgbClr val="FFFFFF"/>
                </a:solidFill>
                <a:latin typeface="Georgia"/>
                <a:ea typeface="Georgia"/>
                <a:cs typeface="Georgia"/>
              </a:rPr>
              <a:t>WELCOME!</a:t>
            </a:r>
          </a:p>
          <a:p>
            <a:pPr marL="0" indent="0" algn="ctr"/>
            <a:endParaRPr lang="en-US" sz="28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 algn="ctr"/>
            <a:r>
              <a:rPr lang="en-US" sz="28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General Meeting</a:t>
            </a:r>
            <a:endParaRPr lang="en-US" sz="2800" b="1" i="1">
              <a:solidFill>
                <a:srgbClr val="FFFFFF"/>
              </a:solidFill>
              <a:latin typeface="Georgia"/>
              <a:ea typeface="Georgia"/>
              <a:cs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2/27/24</a:t>
            </a:r>
            <a:endParaRPr lang="en-US" b="1">
              <a:solidFill>
                <a:srgbClr val="FFFFFF"/>
              </a:solidFill>
              <a:latin typeface="Georgia"/>
              <a:ea typeface="Georgia"/>
              <a:cs typeface="Georgia"/>
            </a:endParaRPr>
          </a:p>
          <a:p>
            <a:pPr marL="0" indent="0" algn="ctr"/>
            <a:endParaRPr lang="en-US" sz="1600" b="1">
              <a:solidFill>
                <a:srgbClr val="FFFFFF"/>
              </a:solidFill>
              <a:latin typeface="Georgia"/>
              <a:ea typeface="Georgia"/>
              <a:cs typeface="Georgia"/>
            </a:endParaRPr>
          </a:p>
          <a:p>
            <a:pPr marL="0" indent="0" algn="ctr"/>
            <a:r>
              <a:rPr lang="en-US" b="1" i="1">
                <a:solidFill>
                  <a:srgbClr val="FFFFFF"/>
                </a:solidFill>
                <a:latin typeface="Georgia"/>
                <a:ea typeface="Georgia"/>
                <a:cs typeface="Georgia"/>
              </a:rPr>
              <a:t>Please write your name on a raffle ticket as you come in!</a:t>
            </a: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9CF226A-98A8-467E-CB2F-4B91E94514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34" t="28160" r="3996" b="29920"/>
          <a:stretch/>
        </p:blipFill>
        <p:spPr>
          <a:xfrm>
            <a:off x="696536" y="46373"/>
            <a:ext cx="7481980" cy="229635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>
            <a:spLocks noGrp="1"/>
          </p:cNvSpPr>
          <p:nvPr>
            <p:ph type="title"/>
          </p:nvPr>
        </p:nvSpPr>
        <p:spPr>
          <a:xfrm>
            <a:off x="460950" y="855055"/>
            <a:ext cx="5684640" cy="77532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Professional Development Chair (Kate)</a:t>
            </a:r>
            <a:endParaRPr sz="29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2" name="Google Shape;162;p25"/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999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Upcoming professional development session during general meeting on April 2nd</a:t>
            </a:r>
            <a:endParaRPr lang="en-US" sz="1600">
              <a:solidFill>
                <a:srgbClr val="000000"/>
              </a:solidFill>
              <a:latin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1CE9A19-9D80-AA64-20A3-4AD118146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64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6"/>
          <p:cNvSpPr txBox="1">
            <a:spLocks noGrp="1"/>
          </p:cNvSpPr>
          <p:nvPr>
            <p:ph type="title"/>
          </p:nvPr>
        </p:nvSpPr>
        <p:spPr>
          <a:xfrm>
            <a:off x="349700" y="782563"/>
            <a:ext cx="6042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Public Relations Chair (Alyssa)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2239E8B-F44C-74BA-5446-AAFF54145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6" name="Google Shape;162;p25">
            <a:extLst>
              <a:ext uri="{FF2B5EF4-FFF2-40B4-BE49-F238E27FC236}">
                <a16:creationId xmlns:a16="http://schemas.microsoft.com/office/drawing/2014/main" id="{4D58D925-DBF2-36BC-7761-3FB26E5F64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42850" y="1754328"/>
            <a:ext cx="8640280" cy="31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I will be posting about our next service event, St. Patty's day bingo with Generations Living, this week</a:t>
            </a:r>
            <a:endParaRPr lang="en-US"/>
          </a:p>
          <a:p>
            <a:pPr marL="2857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</a:rPr>
              <a:t>Please repost and invite your friends!</a:t>
            </a:r>
          </a:p>
        </p:txBody>
      </p:sp>
    </p:spTree>
    <p:extLst>
      <p:ext uri="{BB962C8B-B14F-4D97-AF65-F5344CB8AC3E}">
        <p14:creationId xmlns:p14="http://schemas.microsoft.com/office/powerpoint/2010/main" val="3531828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Advisor (Marc)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3600" y="1788045"/>
            <a:ext cx="8954584" cy="3261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00000"/>
              </a:lnSpc>
              <a:buClr>
                <a:srgbClr val="000000"/>
              </a:buClr>
            </a:pPr>
            <a:r>
              <a:rPr lang="en" sz="1600" b="1">
                <a:solidFill>
                  <a:srgbClr val="000000"/>
                </a:solidFill>
                <a:latin typeface="Georgia"/>
              </a:rPr>
              <a:t>Come to The Rotary Club of Berea meetings</a:t>
            </a:r>
            <a:endParaRPr lang="en-US" sz="1600" b="1">
              <a:latin typeface="Georgia"/>
            </a:endParaRP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Georgia"/>
              </a:rPr>
              <a:t> Meetings will be in person and virtually. 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Georgia"/>
              </a:rPr>
              <a:t> Schedule of meetings is on Jacket Connect.</a:t>
            </a:r>
          </a:p>
          <a:p>
            <a:pPr marL="857250" lvl="1" indent="-28575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Font typeface="Courier New"/>
              <a:buChar char="o"/>
            </a:pPr>
            <a:r>
              <a:rPr lang="en" sz="1600">
                <a:solidFill>
                  <a:srgbClr val="000000"/>
                </a:solidFill>
                <a:latin typeface="Georgia"/>
              </a:rPr>
              <a:t> Rotary Club of Berea needs a secretary.</a:t>
            </a:r>
          </a:p>
          <a:p>
            <a:pPr marL="571500" lvl="1" indent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1800"/>
              <a:buNone/>
            </a:pPr>
            <a:endParaRPr lang="en" sz="1600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14999"/>
              </a:lnSpc>
              <a:buClr>
                <a:srgbClr val="000000"/>
              </a:buClr>
            </a:pPr>
            <a:r>
              <a:rPr lang="en" sz="1600" b="1">
                <a:solidFill>
                  <a:srgbClr val="000000"/>
                </a:solidFill>
                <a:latin typeface="Georgia"/>
              </a:rPr>
              <a:t>Upcoming TRC of Berea Meetings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March 5 – Business Meeting via Zoom, 6 PM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March 26 – 4-Way Test Speech Contest, 6-8 PM</a:t>
            </a:r>
          </a:p>
        </p:txBody>
      </p:sp>
      <p:pic>
        <p:nvPicPr>
          <p:cNvPr id="178" name="Google Shape;17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62616" y="1788867"/>
            <a:ext cx="1817906" cy="621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B99415-7B07-962B-4D04-C11414970F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4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Save the Date</a:t>
            </a:r>
            <a:endParaRPr lang="en-US"/>
          </a:p>
        </p:txBody>
      </p:sp>
      <p:sp>
        <p:nvSpPr>
          <p:cNvPr id="176" name="Google Shape;176;p27"/>
          <p:cNvSpPr txBox="1">
            <a:spLocks noGrp="1"/>
          </p:cNvSpPr>
          <p:nvPr>
            <p:ph type="body" idx="1"/>
          </p:nvPr>
        </p:nvSpPr>
        <p:spPr>
          <a:xfrm>
            <a:off x="44733" y="1694610"/>
            <a:ext cx="8954584" cy="32611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Cuyahoga County Board of Elections Processing Night - Tuesday, March 19th</a:t>
            </a:r>
            <a:endParaRPr lang="en-US" sz="2400"/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  <a:buSzPts val="1800"/>
            </a:pPr>
            <a:r>
              <a:rPr lang="en" sz="1600">
                <a:solidFill>
                  <a:srgbClr val="000000"/>
                </a:solidFill>
                <a:latin typeface="Georgia"/>
              </a:rPr>
              <a:t>Signup and registration are on Jacket Connect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en">
                <a:solidFill>
                  <a:srgbClr val="000000"/>
                </a:solidFill>
                <a:latin typeface="Georgia"/>
              </a:rPr>
              <a:t>Generations Senior Living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Sunday, March 17th, 2-3 PM, St. Patty's Day Bingo!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Saturday, April 6th – event TBD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</a:rPr>
              <a:t>Active Minds Send Silence Packing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Tuesday, April 2nd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" sz="1600">
                <a:solidFill>
                  <a:srgbClr val="000000"/>
                </a:solidFill>
                <a:latin typeface="Georgia"/>
              </a:rPr>
              <a:t>Shifts available via link on Jacket Connect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8FB99415-7B07-962B-4D04-C11414970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>
            <a:spLocks noGrp="1"/>
          </p:cNvSpPr>
          <p:nvPr>
            <p:ph type="title"/>
          </p:nvPr>
        </p:nvSpPr>
        <p:spPr>
          <a:xfrm>
            <a:off x="46095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Closing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8" name="Google Shape;188;p28"/>
          <p:cNvSpPr txBox="1">
            <a:spLocks noGrp="1"/>
          </p:cNvSpPr>
          <p:nvPr>
            <p:ph type="body" idx="1"/>
          </p:nvPr>
        </p:nvSpPr>
        <p:spPr>
          <a:xfrm>
            <a:off x="206700" y="1664270"/>
            <a:ext cx="4911586" cy="3245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Recite the 4 Way Test</a:t>
            </a:r>
            <a:endParaRPr lang="en-US" sz="2100" b="1" i="1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342900" lvl="0" algn="l">
              <a:lnSpc>
                <a:spcPct val="200000"/>
              </a:lnSpc>
              <a:spcAft>
                <a:spcPts val="0"/>
              </a:spcAft>
            </a:pPr>
            <a:r>
              <a:rPr lang="en" sz="2100">
                <a:solidFill>
                  <a:srgbClr val="000000"/>
                </a:solidFill>
                <a:latin typeface="Georgia"/>
                <a:ea typeface="Georgia"/>
                <a:cs typeface="Georgia"/>
              </a:rPr>
              <a:t>Questions?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marL="457200" lvl="0" indent="0" algn="l" rtl="0">
              <a:spcBef>
                <a:spcPts val="1600"/>
              </a:spcBef>
              <a:buNone/>
            </a:pPr>
            <a:endParaRPr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  <a:p>
            <a:pPr indent="0">
              <a:spcBef>
                <a:spcPts val="1600"/>
              </a:spcBef>
              <a:spcAft>
                <a:spcPts val="1600"/>
              </a:spcAft>
              <a:buNone/>
            </a:pPr>
            <a:endParaRPr lang="en-US"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190" name="Google Shape;19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2653" y="-1217"/>
            <a:ext cx="3934788" cy="5189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539D782D-A964-108B-D1B6-6E61863D62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1019" y="-226372"/>
            <a:ext cx="3917950" cy="2143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Call to Order</a:t>
            </a:r>
            <a:endParaRPr lang="en-US"/>
          </a:p>
        </p:txBody>
      </p:sp>
      <p:sp>
        <p:nvSpPr>
          <p:cNvPr id="74" name="Google Shape;74;p1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48414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Georgia"/>
              <a:buChar char="●"/>
            </a:pPr>
            <a:r>
              <a:rPr lang="en" sz="30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Pledge of Allegiance </a:t>
            </a:r>
            <a:endParaRPr lang="en-US" sz="3000">
              <a:solidFill>
                <a:srgbClr val="000000"/>
              </a:solidFill>
              <a:latin typeface="Georgia"/>
              <a:ea typeface="Georgia"/>
              <a:cs typeface="Georgia"/>
            </a:endParaRPr>
          </a:p>
        </p:txBody>
      </p:sp>
      <p:pic>
        <p:nvPicPr>
          <p:cNvPr id="2" name="Picture 1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A296C26-C9D7-4844-8E92-2A38098DE6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President 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" sz="3600" b="1" err="1">
                <a:solidFill>
                  <a:srgbClr val="FFFFFF"/>
                </a:solidFill>
                <a:latin typeface="Georgia"/>
                <a:sym typeface="Georgia"/>
              </a:rPr>
              <a:t>Geneviéve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50550"/>
            <a:ext cx="8622250" cy="3111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Congrats on making it halfway through the spring semester! Good luck on midterms &lt;3</a:t>
            </a:r>
          </a:p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How was chili open?</a:t>
            </a:r>
          </a:p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Spring break plans??</a:t>
            </a:r>
          </a:p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Raffle drawing!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76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Vice President</a:t>
            </a:r>
            <a:b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</a:b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(</a:t>
            </a:r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Shannon</a:t>
            </a:r>
            <a:r>
              <a:rPr lang="en" sz="3600" b="1">
                <a:solidFill>
                  <a:srgbClr val="FFFFFF"/>
                </a:solidFill>
                <a:latin typeface="Georgia"/>
                <a:sym typeface="Georgia"/>
              </a:rPr>
              <a:t>)</a:t>
            </a:r>
            <a:endParaRPr lang="en-US" sz="360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97" name="Google Shape;97;p17"/>
          <p:cNvSpPr txBox="1">
            <a:spLocks noGrp="1"/>
          </p:cNvSpPr>
          <p:nvPr>
            <p:ph type="body" idx="1"/>
          </p:nvPr>
        </p:nvSpPr>
        <p:spPr>
          <a:xfrm>
            <a:off x="272950" y="1750550"/>
            <a:ext cx="8663088" cy="30959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Upcoming fundraiser: aluminum cans for Berea Animal Rescue Friends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ACD1D97-E13F-7659-A055-9CA4ACBB9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0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Secretary (Elanna)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FD04BDE-1AB2-4EC1-2239-64CF322E0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A02CA42C-721B-957D-2536-89B5912949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12" y="1841625"/>
            <a:ext cx="6932143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Reminders:</a:t>
            </a:r>
            <a:endParaRPr lang="en-US"/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Check Jacket Connect for Rotary Club of Berea meetings/events!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Check your emails from me :)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Clr>
                <a:srgbClr val="000000"/>
              </a:buClr>
            </a:pPr>
            <a:r>
              <a:rPr lang="en-US" sz="1600">
                <a:solidFill>
                  <a:srgbClr val="000000"/>
                </a:solidFill>
                <a:latin typeface="Georgia"/>
                <a:cs typeface="Times New Roman"/>
              </a:rPr>
              <a:t>Don't know how many service hours you have? Ask an officer and they can check for you!</a:t>
            </a:r>
          </a:p>
          <a:p>
            <a:pPr>
              <a:lnSpc>
                <a:spcPct val="150000"/>
              </a:lnSpc>
              <a:buClr>
                <a:srgbClr val="000000"/>
              </a:buClr>
              <a:buSzPts val="1400"/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Happy spring break (the bunny is here for spring motivation)!</a:t>
            </a:r>
          </a:p>
        </p:txBody>
      </p:sp>
      <p:pic>
        <p:nvPicPr>
          <p:cNvPr id="2" name="Picture 1" descr="A cartoon of a rabbit eating noodles&#10;&#10;Description automatically generated">
            <a:extLst>
              <a:ext uri="{FF2B5EF4-FFF2-40B4-BE49-F238E27FC236}">
                <a16:creationId xmlns:a16="http://schemas.microsoft.com/office/drawing/2014/main" id="{C9BF8A0C-8D6F-9270-7396-A0827B378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288" y="1920517"/>
            <a:ext cx="1243151" cy="1574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85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Treasurer (Donovan)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C876CC09-C328-69BD-1600-72FC64A9F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4" name="Google Shape;118;p20">
            <a:extLst>
              <a:ext uri="{FF2B5EF4-FFF2-40B4-BE49-F238E27FC236}">
                <a16:creationId xmlns:a16="http://schemas.microsoft.com/office/drawing/2014/main" id="{FBB98DB2-D72F-DDA1-0C3B-ABE630714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2512" y="1841625"/>
            <a:ext cx="8672562" cy="30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Nothing to talk about</a:t>
            </a:r>
          </a:p>
          <a:p>
            <a:pPr>
              <a:lnSpc>
                <a:spcPct val="150000"/>
              </a:lnSpc>
              <a:buClr>
                <a:srgbClr val="000000"/>
              </a:buClr>
            </a:pPr>
            <a:r>
              <a:rPr lang="en">
                <a:solidFill>
                  <a:srgbClr val="000000"/>
                </a:solidFill>
                <a:latin typeface="Georgia"/>
                <a:cs typeface="Times New Roman"/>
              </a:rPr>
              <a:t>Enjoy Spring Break!!</a:t>
            </a:r>
          </a:p>
        </p:txBody>
      </p:sp>
    </p:spTree>
    <p:extLst>
      <p:ext uri="{BB962C8B-B14F-4D97-AF65-F5344CB8AC3E}">
        <p14:creationId xmlns:p14="http://schemas.microsoft.com/office/powerpoint/2010/main" val="3433176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5661780" cy="767700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Club Service Chair (Nick)</a:t>
            </a:r>
            <a:endParaRPr sz="36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D9A4031-0C37-0AAB-490D-F6289B933E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989803-5E7B-63B2-55D5-417221F4A3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2127" y="1789189"/>
            <a:ext cx="8715668" cy="3151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Georgia"/>
              </a:rPr>
              <a:t>Chili Open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Georgia"/>
              </a:rPr>
              <a:t>Plastic collection increased after bench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Georgia"/>
              </a:rPr>
              <a:t>Shameless plugs</a:t>
            </a:r>
          </a:p>
          <a:p>
            <a:pPr>
              <a:lnSpc>
                <a:spcPct val="150000"/>
              </a:lnSpc>
            </a:pPr>
            <a:r>
              <a:rPr lang="en-US">
                <a:solidFill>
                  <a:schemeClr val="bg2"/>
                </a:solidFill>
                <a:latin typeface="Georgia"/>
              </a:rPr>
              <a:t>Attendance</a:t>
            </a:r>
          </a:p>
        </p:txBody>
      </p:sp>
      <p:pic>
        <p:nvPicPr>
          <p:cNvPr id="4" name="Picture 3" descr="A poster for a company&#10;&#10;Description automatically generated">
            <a:extLst>
              <a:ext uri="{FF2B5EF4-FFF2-40B4-BE49-F238E27FC236}">
                <a16:creationId xmlns:a16="http://schemas.microsoft.com/office/drawing/2014/main" id="{0A99BA55-DD20-80DB-4B9B-B39EF35CDA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800" y="1784195"/>
            <a:ext cx="2544238" cy="32935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4DDBA82-B759-A104-A551-2392A628A5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02307" y="2762250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43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>
          <a:extLst>
            <a:ext uri="{FF2B5EF4-FFF2-40B4-BE49-F238E27FC236}">
              <a16:creationId xmlns:a16="http://schemas.microsoft.com/office/drawing/2014/main" id="{17A73113-C2CC-88D4-91D7-FC6B16A08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>
            <a:extLst>
              <a:ext uri="{FF2B5EF4-FFF2-40B4-BE49-F238E27FC236}">
                <a16:creationId xmlns:a16="http://schemas.microsoft.com/office/drawing/2014/main" id="{58F6E79B-B5ED-81A7-C0CF-51886E99B1F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Community Service</a:t>
            </a:r>
            <a:br>
              <a:rPr lang="en-US" sz="3600" b="1">
                <a:latin typeface="Georgia"/>
              </a:rPr>
            </a:br>
            <a:r>
              <a:rPr lang="en-US" sz="3600" b="1">
                <a:solidFill>
                  <a:srgbClr val="FFFFFF"/>
                </a:solidFill>
                <a:latin typeface="Georgia"/>
                <a:sym typeface="Georgia"/>
              </a:rPr>
              <a:t>(Jen!)</a:t>
            </a:r>
            <a:endParaRPr lang="en-US"/>
          </a:p>
        </p:txBody>
      </p:sp>
      <p:sp>
        <p:nvSpPr>
          <p:cNvPr id="97" name="Google Shape;97;p17">
            <a:extLst>
              <a:ext uri="{FF2B5EF4-FFF2-40B4-BE49-F238E27FC236}">
                <a16:creationId xmlns:a16="http://schemas.microsoft.com/office/drawing/2014/main" id="{054C3E45-A627-E031-F65F-07E618AD18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72950" y="1837862"/>
            <a:ext cx="6558500" cy="3111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00050" indent="-285750">
              <a:lnSpc>
                <a:spcPct val="150000"/>
              </a:lnSpc>
            </a:pPr>
            <a:r>
              <a:rPr lang="en-US">
                <a:solidFill>
                  <a:srgbClr val="000000"/>
                </a:solidFill>
                <a:latin typeface="Georgia"/>
                <a:cs typeface="Times New Roman"/>
              </a:rPr>
              <a:t>Log your hours!</a:t>
            </a:r>
            <a:endParaRPr lang="en-US" sz="1800">
              <a:solidFill>
                <a:srgbClr val="737373"/>
              </a:solidFill>
            </a:endParaRPr>
          </a:p>
          <a:p>
            <a:pPr marL="400050">
              <a:lnSpc>
                <a:spcPct val="150000"/>
              </a:lnSpc>
            </a:pPr>
            <a:endParaRPr lang="en-US" sz="2200">
              <a:solidFill>
                <a:srgbClr val="000000"/>
              </a:solidFill>
              <a:latin typeface="Georgia"/>
              <a:cs typeface="Times New Roman"/>
            </a:endParaRPr>
          </a:p>
          <a:p>
            <a:pPr marL="400050">
              <a:lnSpc>
                <a:spcPct val="100000"/>
              </a:lnSpc>
            </a:pPr>
            <a:endParaRPr lang="en-US" sz="2200">
              <a:solidFill>
                <a:srgbClr val="000000"/>
              </a:solidFill>
              <a:latin typeface="Georgia"/>
              <a:cs typeface="Times New Roman"/>
            </a:endParaRP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15046FB4-43BE-B8A7-5D3F-86B5DD51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088" y="-222275"/>
            <a:ext cx="3917950" cy="214317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2FAD050-14BF-1B09-501D-BB41CC7D180A}"/>
              </a:ext>
            </a:extLst>
          </p:cNvPr>
          <p:cNvSpPr txBox="1"/>
          <p:nvPr/>
        </p:nvSpPr>
        <p:spPr>
          <a:xfrm>
            <a:off x="6201288" y="4537484"/>
            <a:ext cx="2743199" cy="338554"/>
          </a:xfrm>
          <a:prstGeom prst="rect">
            <a:avLst/>
          </a:prstGeom>
          <a:noFill/>
          <a:ln w="28575">
            <a:solidFill>
              <a:srgbClr val="CD2162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latin typeface="Georgia"/>
              </a:rPr>
              <a:t>bit.ly/bwrotaracthours2324</a:t>
            </a:r>
          </a:p>
        </p:txBody>
      </p:sp>
      <p:pic>
        <p:nvPicPr>
          <p:cNvPr id="4" name="Picture 3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93FA3B74-2FC4-C7D6-A7DB-D3A6FAC2C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071" y="2809669"/>
            <a:ext cx="1646289" cy="164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4001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F3C3C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8B5DF69FF0AD45B00DD02A7D54BFE3" ma:contentTypeVersion="14" ma:contentTypeDescription="Create a new document." ma:contentTypeScope="" ma:versionID="a547d573650fb7aec348ee7f89b7108e">
  <xsd:schema xmlns:xsd="http://www.w3.org/2001/XMLSchema" xmlns:xs="http://www.w3.org/2001/XMLSchema" xmlns:p="http://schemas.microsoft.com/office/2006/metadata/properties" xmlns:ns2="33da7e77-2216-4bb5-aeb4-80deb9713852" xmlns:ns3="5cee83f6-7b56-4923-840a-bfe5a5e08220" targetNamespace="http://schemas.microsoft.com/office/2006/metadata/properties" ma:root="true" ma:fieldsID="da30685cd9c32a087e07f81f8dee4bbb" ns2:_="" ns3:_="">
    <xsd:import namespace="33da7e77-2216-4bb5-aeb4-80deb9713852"/>
    <xsd:import namespace="5cee83f6-7b56-4923-840a-bfe5a5e082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da7e77-2216-4bb5-aeb4-80deb9713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b9136a8-41eb-49ef-ab95-e7ee540ca8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e83f6-7b56-4923-840a-bfe5a5e0822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da7e77-2216-4bb5-aeb4-80deb9713852">
      <Terms xmlns="http://schemas.microsoft.com/office/infopath/2007/PartnerControls"/>
    </lcf76f155ced4ddcb4097134ff3c332f>
    <SharedWithUsers xmlns="5cee83f6-7b56-4923-840a-bfe5a5e08220">
      <UserInfo>
        <DisplayName/>
        <AccountId xsi:nil="true"/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EE52732-B758-4A7D-B22E-96BDF9758A5B}">
  <ds:schemaRefs>
    <ds:schemaRef ds:uri="33da7e77-2216-4bb5-aeb4-80deb9713852"/>
    <ds:schemaRef ds:uri="5cee83f6-7b56-4923-840a-bfe5a5e08220"/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D09ADDC-D765-437A-A5EF-518C09DEF305}">
  <ds:schemaRefs>
    <ds:schemaRef ds:uri="33da7e77-2216-4bb5-aeb4-80deb9713852"/>
    <ds:schemaRef ds:uri="5cee83f6-7b56-4923-840a-bfe5a5e08220"/>
    <ds:schemaRef ds:uri="http://schemas.microsoft.com/office/2006/metadata/properties"/>
    <ds:schemaRef ds:uri="http://schemas.microsoft.com/office/infopath/2007/PartnerControls"/>
    <ds:schemaRef ds:uri="http://www.w3.org/2000/xmlns/"/>
    <ds:schemaRef ds:uri="http://www.w3.org/2001/XMLSchema-instance"/>
  </ds:schemaRefs>
</ds:datastoreItem>
</file>

<file path=customXml/itemProps3.xml><?xml version="1.0" encoding="utf-8"?>
<ds:datastoreItem xmlns:ds="http://schemas.openxmlformats.org/officeDocument/2006/customXml" ds:itemID="{637F271E-E770-4A29-BCEB-518EC6989F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(16:9)</PresentationFormat>
  <Slides>14</Slides>
  <Notes>14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Material</vt:lpstr>
      <vt:lpstr>PowerPoint Presentation</vt:lpstr>
      <vt:lpstr>Call to Order</vt:lpstr>
      <vt:lpstr>PowerPoint Presentation</vt:lpstr>
      <vt:lpstr>President (Geneviéve)</vt:lpstr>
      <vt:lpstr>Vice President (Shannon)</vt:lpstr>
      <vt:lpstr>Secretary (Elanna)</vt:lpstr>
      <vt:lpstr>Treasurer (Donovan)</vt:lpstr>
      <vt:lpstr>Club Service Chair (Nick)</vt:lpstr>
      <vt:lpstr>Community Service (Jen!)</vt:lpstr>
      <vt:lpstr>Professional Development Chair (Kate)</vt:lpstr>
      <vt:lpstr>Public Relations Chair (Alyssa)</vt:lpstr>
      <vt:lpstr>Advisor (Marc)</vt:lpstr>
      <vt:lpstr>Save the Date</vt:lpstr>
      <vt:lpstr>Closing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2024-02-27T21:52:58Z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0x0101004B8B5DF69FF0AD45B00DD02A7D54BFE3</vt:lpwstr>
  </property>
  <property fmtid="{D5CDD505-2E9C-101B-9397-08002B2CF9AE}" pid="3" name="MediaServiceImageTags">
    <vt:lpwstr/>
  </property>
  <property fmtid="{D5CDD505-2E9C-101B-9397-08002B2CF9AE}" pid="4" name="Order">
    <vt:r8>3900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</Properties>
</file>