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66" r:id="rId5"/>
    <p:sldId id="260" r:id="rId6"/>
    <p:sldId id="265" r:id="rId7"/>
    <p:sldId id="270" r:id="rId8"/>
    <p:sldId id="264" r:id="rId9"/>
    <p:sldId id="262" r:id="rId10"/>
    <p:sldId id="271" r:id="rId11"/>
    <p:sldId id="263"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14" y="34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Jo Sutterluety" userId="8c2f9bc8-4643-42d9-8655-07d719096002" providerId="ADAL" clId="{1E086A8A-EF78-43C8-9127-D176F7F736A1}"/>
    <pc:docChg chg="undo custSel modSld sldOrd">
      <pc:chgData name="Amy Jo Sutterluety" userId="8c2f9bc8-4643-42d9-8655-07d719096002" providerId="ADAL" clId="{1E086A8A-EF78-43C8-9127-D176F7F736A1}" dt="2023-04-13T21:39:26.355" v="167" actId="26606"/>
      <pc:docMkLst>
        <pc:docMk/>
      </pc:docMkLst>
      <pc:sldChg chg="modSp mod">
        <pc:chgData name="Amy Jo Sutterluety" userId="8c2f9bc8-4643-42d9-8655-07d719096002" providerId="ADAL" clId="{1E086A8A-EF78-43C8-9127-D176F7F736A1}" dt="2023-04-13T21:28:54.469" v="5" actId="20577"/>
        <pc:sldMkLst>
          <pc:docMk/>
          <pc:sldMk cId="1777994762" sldId="257"/>
        </pc:sldMkLst>
        <pc:spChg chg="mod">
          <ac:chgData name="Amy Jo Sutterluety" userId="8c2f9bc8-4643-42d9-8655-07d719096002" providerId="ADAL" clId="{1E086A8A-EF78-43C8-9127-D176F7F736A1}" dt="2023-04-13T21:28:54.469" v="5" actId="20577"/>
          <ac:spMkLst>
            <pc:docMk/>
            <pc:sldMk cId="1777994762" sldId="257"/>
            <ac:spMk id="2" creationId="{00000000-0000-0000-0000-000000000000}"/>
          </ac:spMkLst>
        </pc:spChg>
      </pc:sldChg>
      <pc:sldChg chg="addSp modSp mod setBg">
        <pc:chgData name="Amy Jo Sutterluety" userId="8c2f9bc8-4643-42d9-8655-07d719096002" providerId="ADAL" clId="{1E086A8A-EF78-43C8-9127-D176F7F736A1}" dt="2023-04-13T21:39:26.355" v="167" actId="26606"/>
        <pc:sldMkLst>
          <pc:docMk/>
          <pc:sldMk cId="4079554113" sldId="258"/>
        </pc:sldMkLst>
        <pc:spChg chg="mod">
          <ac:chgData name="Amy Jo Sutterluety" userId="8c2f9bc8-4643-42d9-8655-07d719096002" providerId="ADAL" clId="{1E086A8A-EF78-43C8-9127-D176F7F736A1}" dt="2023-04-13T21:39:26.355" v="167" actId="26606"/>
          <ac:spMkLst>
            <pc:docMk/>
            <pc:sldMk cId="4079554113" sldId="258"/>
            <ac:spMk id="2" creationId="{00000000-0000-0000-0000-000000000000}"/>
          </ac:spMkLst>
        </pc:spChg>
        <pc:spChg chg="mod">
          <ac:chgData name="Amy Jo Sutterluety" userId="8c2f9bc8-4643-42d9-8655-07d719096002" providerId="ADAL" clId="{1E086A8A-EF78-43C8-9127-D176F7F736A1}" dt="2023-04-13T21:39:26.355" v="167" actId="26606"/>
          <ac:spMkLst>
            <pc:docMk/>
            <pc:sldMk cId="4079554113" sldId="258"/>
            <ac:spMk id="3" creationId="{00000000-0000-0000-0000-000000000000}"/>
          </ac:spMkLst>
        </pc:spChg>
        <pc:spChg chg="add">
          <ac:chgData name="Amy Jo Sutterluety" userId="8c2f9bc8-4643-42d9-8655-07d719096002" providerId="ADAL" clId="{1E086A8A-EF78-43C8-9127-D176F7F736A1}" dt="2023-04-13T21:39:26.355" v="167" actId="26606"/>
          <ac:spMkLst>
            <pc:docMk/>
            <pc:sldMk cId="4079554113" sldId="258"/>
            <ac:spMk id="8" creationId="{907EF6B7-1338-4443-8C46-6A318D952DFD}"/>
          </ac:spMkLst>
        </pc:spChg>
        <pc:spChg chg="add">
          <ac:chgData name="Amy Jo Sutterluety" userId="8c2f9bc8-4643-42d9-8655-07d719096002" providerId="ADAL" clId="{1E086A8A-EF78-43C8-9127-D176F7F736A1}" dt="2023-04-13T21:39:26.355" v="167" actId="26606"/>
          <ac:spMkLst>
            <pc:docMk/>
            <pc:sldMk cId="4079554113" sldId="258"/>
            <ac:spMk id="10" creationId="{DAAE4CDD-124C-4DCF-9584-B6033B545DD5}"/>
          </ac:spMkLst>
        </pc:spChg>
        <pc:spChg chg="add">
          <ac:chgData name="Amy Jo Sutterluety" userId="8c2f9bc8-4643-42d9-8655-07d719096002" providerId="ADAL" clId="{1E086A8A-EF78-43C8-9127-D176F7F736A1}" dt="2023-04-13T21:39:26.355" v="167" actId="26606"/>
          <ac:spMkLst>
            <pc:docMk/>
            <pc:sldMk cId="4079554113" sldId="258"/>
            <ac:spMk id="12" creationId="{081E4A58-353D-44AE-B2FC-2A74E2E400F7}"/>
          </ac:spMkLst>
        </pc:spChg>
      </pc:sldChg>
      <pc:sldChg chg="modSp">
        <pc:chgData name="Amy Jo Sutterluety" userId="8c2f9bc8-4643-42d9-8655-07d719096002" providerId="ADAL" clId="{1E086A8A-EF78-43C8-9127-D176F7F736A1}" dt="2023-04-13T21:36:13.192" v="114" actId="20577"/>
        <pc:sldMkLst>
          <pc:docMk/>
          <pc:sldMk cId="2776280222" sldId="260"/>
        </pc:sldMkLst>
        <pc:graphicFrameChg chg="mod">
          <ac:chgData name="Amy Jo Sutterluety" userId="8c2f9bc8-4643-42d9-8655-07d719096002" providerId="ADAL" clId="{1E086A8A-EF78-43C8-9127-D176F7F736A1}" dt="2023-04-13T21:36:13.192" v="114" actId="20577"/>
          <ac:graphicFrameMkLst>
            <pc:docMk/>
            <pc:sldMk cId="2776280222" sldId="260"/>
            <ac:graphicFrameMk id="5" creationId="{7626258E-363C-4B3C-1653-5FE0BB2CFFF0}"/>
          </ac:graphicFrameMkLst>
        </pc:graphicFrameChg>
      </pc:sldChg>
      <pc:sldChg chg="addSp modSp mod setBg">
        <pc:chgData name="Amy Jo Sutterluety" userId="8c2f9bc8-4643-42d9-8655-07d719096002" providerId="ADAL" clId="{1E086A8A-EF78-43C8-9127-D176F7F736A1}" dt="2023-04-13T21:38:55.088" v="161" actId="26606"/>
        <pc:sldMkLst>
          <pc:docMk/>
          <pc:sldMk cId="1506481710" sldId="262"/>
        </pc:sldMkLst>
        <pc:spChg chg="mod">
          <ac:chgData name="Amy Jo Sutterluety" userId="8c2f9bc8-4643-42d9-8655-07d719096002" providerId="ADAL" clId="{1E086A8A-EF78-43C8-9127-D176F7F736A1}" dt="2023-04-13T21:38:55.088" v="161" actId="26606"/>
          <ac:spMkLst>
            <pc:docMk/>
            <pc:sldMk cId="1506481710" sldId="262"/>
            <ac:spMk id="2" creationId="{00000000-0000-0000-0000-000000000000}"/>
          </ac:spMkLst>
        </pc:spChg>
        <pc:spChg chg="mod">
          <ac:chgData name="Amy Jo Sutterluety" userId="8c2f9bc8-4643-42d9-8655-07d719096002" providerId="ADAL" clId="{1E086A8A-EF78-43C8-9127-D176F7F736A1}" dt="2023-04-13T21:38:55.088" v="161" actId="26606"/>
          <ac:spMkLst>
            <pc:docMk/>
            <pc:sldMk cId="1506481710" sldId="262"/>
            <ac:spMk id="3" creationId="{00000000-0000-0000-0000-000000000000}"/>
          </ac:spMkLst>
        </pc:spChg>
        <pc:spChg chg="add">
          <ac:chgData name="Amy Jo Sutterluety" userId="8c2f9bc8-4643-42d9-8655-07d719096002" providerId="ADAL" clId="{1E086A8A-EF78-43C8-9127-D176F7F736A1}" dt="2023-04-13T21:38:55.088" v="161" actId="26606"/>
          <ac:spMkLst>
            <pc:docMk/>
            <pc:sldMk cId="1506481710" sldId="262"/>
            <ac:spMk id="8" creationId="{100EDD19-6802-4EC3-95CE-CFFAB042CFD6}"/>
          </ac:spMkLst>
        </pc:spChg>
        <pc:spChg chg="add">
          <ac:chgData name="Amy Jo Sutterluety" userId="8c2f9bc8-4643-42d9-8655-07d719096002" providerId="ADAL" clId="{1E086A8A-EF78-43C8-9127-D176F7F736A1}" dt="2023-04-13T21:38:55.088" v="161" actId="26606"/>
          <ac:spMkLst>
            <pc:docMk/>
            <pc:sldMk cId="1506481710" sldId="262"/>
            <ac:spMk id="10" creationId="{DB17E863-922E-4C26-BD64-E8FD41D28661}"/>
          </ac:spMkLst>
        </pc:spChg>
      </pc:sldChg>
      <pc:sldChg chg="addSp delSp modSp mod setBg">
        <pc:chgData name="Amy Jo Sutterluety" userId="8c2f9bc8-4643-42d9-8655-07d719096002" providerId="ADAL" clId="{1E086A8A-EF78-43C8-9127-D176F7F736A1}" dt="2023-04-13T21:39:20.179" v="166" actId="26606"/>
        <pc:sldMkLst>
          <pc:docMk/>
          <pc:sldMk cId="1252206597" sldId="263"/>
        </pc:sldMkLst>
        <pc:spChg chg="mod">
          <ac:chgData name="Amy Jo Sutterluety" userId="8c2f9bc8-4643-42d9-8655-07d719096002" providerId="ADAL" clId="{1E086A8A-EF78-43C8-9127-D176F7F736A1}" dt="2023-04-13T21:39:20.179" v="166" actId="26606"/>
          <ac:spMkLst>
            <pc:docMk/>
            <pc:sldMk cId="1252206597" sldId="263"/>
            <ac:spMk id="2" creationId="{00000000-0000-0000-0000-000000000000}"/>
          </ac:spMkLst>
        </pc:spChg>
        <pc:spChg chg="del mod">
          <ac:chgData name="Amy Jo Sutterluety" userId="8c2f9bc8-4643-42d9-8655-07d719096002" providerId="ADAL" clId="{1E086A8A-EF78-43C8-9127-D176F7F736A1}" dt="2023-04-13T21:39:20.179" v="166" actId="26606"/>
          <ac:spMkLst>
            <pc:docMk/>
            <pc:sldMk cId="1252206597" sldId="263"/>
            <ac:spMk id="3" creationId="{00000000-0000-0000-0000-000000000000}"/>
          </ac:spMkLst>
        </pc:spChg>
        <pc:spChg chg="add">
          <ac:chgData name="Amy Jo Sutterluety" userId="8c2f9bc8-4643-42d9-8655-07d719096002" providerId="ADAL" clId="{1E086A8A-EF78-43C8-9127-D176F7F736A1}" dt="2023-04-13T21:39:20.179" v="166" actId="26606"/>
          <ac:spMkLst>
            <pc:docMk/>
            <pc:sldMk cId="1252206597" sldId="263"/>
            <ac:spMk id="9" creationId="{CB49665F-0298-4449-8D2D-209989CB9EE3}"/>
          </ac:spMkLst>
        </pc:spChg>
        <pc:spChg chg="add">
          <ac:chgData name="Amy Jo Sutterluety" userId="8c2f9bc8-4643-42d9-8655-07d719096002" providerId="ADAL" clId="{1E086A8A-EF78-43C8-9127-D176F7F736A1}" dt="2023-04-13T21:39:20.179" v="166" actId="26606"/>
          <ac:spMkLst>
            <pc:docMk/>
            <pc:sldMk cId="1252206597" sldId="263"/>
            <ac:spMk id="11" creationId="{A71EEC14-174A-46FA-B046-474750457130}"/>
          </ac:spMkLst>
        </pc:spChg>
        <pc:grpChg chg="add">
          <ac:chgData name="Amy Jo Sutterluety" userId="8c2f9bc8-4643-42d9-8655-07d719096002" providerId="ADAL" clId="{1E086A8A-EF78-43C8-9127-D176F7F736A1}" dt="2023-04-13T21:39:20.179" v="166" actId="26606"/>
          <ac:grpSpMkLst>
            <pc:docMk/>
            <pc:sldMk cId="1252206597" sldId="263"/>
            <ac:grpSpMk id="13" creationId="{EEB6CB95-E653-4C6C-AE51-62FD848E8D5B}"/>
          </ac:grpSpMkLst>
        </pc:grpChg>
        <pc:grpChg chg="add">
          <ac:chgData name="Amy Jo Sutterluety" userId="8c2f9bc8-4643-42d9-8655-07d719096002" providerId="ADAL" clId="{1E086A8A-EF78-43C8-9127-D176F7F736A1}" dt="2023-04-13T21:39:20.179" v="166" actId="26606"/>
          <ac:grpSpMkLst>
            <pc:docMk/>
            <pc:sldMk cId="1252206597" sldId="263"/>
            <ac:grpSpMk id="17" creationId="{43F5E015-E085-4624-B431-B42414448684}"/>
          </ac:grpSpMkLst>
        </pc:grpChg>
        <pc:graphicFrameChg chg="add">
          <ac:chgData name="Amy Jo Sutterluety" userId="8c2f9bc8-4643-42d9-8655-07d719096002" providerId="ADAL" clId="{1E086A8A-EF78-43C8-9127-D176F7F736A1}" dt="2023-04-13T21:39:20.179" v="166" actId="26606"/>
          <ac:graphicFrameMkLst>
            <pc:docMk/>
            <pc:sldMk cId="1252206597" sldId="263"/>
            <ac:graphicFrameMk id="5" creationId="{8135B32E-6941-7DE0-6D46-CD20D5F2C181}"/>
          </ac:graphicFrameMkLst>
        </pc:graphicFrameChg>
      </pc:sldChg>
      <pc:sldChg chg="modSp mod">
        <pc:chgData name="Amy Jo Sutterluety" userId="8c2f9bc8-4643-42d9-8655-07d719096002" providerId="ADAL" clId="{1E086A8A-EF78-43C8-9127-D176F7F736A1}" dt="2023-04-13T21:36:58.540" v="122" actId="20577"/>
        <pc:sldMkLst>
          <pc:docMk/>
          <pc:sldMk cId="3664404090" sldId="265"/>
        </pc:sldMkLst>
        <pc:spChg chg="mod">
          <ac:chgData name="Amy Jo Sutterluety" userId="8c2f9bc8-4643-42d9-8655-07d719096002" providerId="ADAL" clId="{1E086A8A-EF78-43C8-9127-D176F7F736A1}" dt="2023-04-13T21:36:58.540" v="122" actId="20577"/>
          <ac:spMkLst>
            <pc:docMk/>
            <pc:sldMk cId="3664404090" sldId="265"/>
            <ac:spMk id="3" creationId="{00000000-0000-0000-0000-000000000000}"/>
          </ac:spMkLst>
        </pc:spChg>
      </pc:sldChg>
      <pc:sldChg chg="ord">
        <pc:chgData name="Amy Jo Sutterluety" userId="8c2f9bc8-4643-42d9-8655-07d719096002" providerId="ADAL" clId="{1E086A8A-EF78-43C8-9127-D176F7F736A1}" dt="2023-04-13T21:35:38.252" v="109"/>
        <pc:sldMkLst>
          <pc:docMk/>
          <pc:sldMk cId="885644573" sldId="266"/>
        </pc:sldMkLst>
      </pc:sldChg>
      <pc:sldChg chg="modSp mod">
        <pc:chgData name="Amy Jo Sutterluety" userId="8c2f9bc8-4643-42d9-8655-07d719096002" providerId="ADAL" clId="{1E086A8A-EF78-43C8-9127-D176F7F736A1}" dt="2023-04-13T21:37:51.998" v="156" actId="20577"/>
        <pc:sldMkLst>
          <pc:docMk/>
          <pc:sldMk cId="3485395369" sldId="267"/>
        </pc:sldMkLst>
        <pc:spChg chg="mod">
          <ac:chgData name="Amy Jo Sutterluety" userId="8c2f9bc8-4643-42d9-8655-07d719096002" providerId="ADAL" clId="{1E086A8A-EF78-43C8-9127-D176F7F736A1}" dt="2023-04-13T21:34:52.400" v="107" actId="20577"/>
          <ac:spMkLst>
            <pc:docMk/>
            <pc:sldMk cId="3485395369" sldId="267"/>
            <ac:spMk id="3" creationId="{00000000-0000-0000-0000-000000000000}"/>
          </ac:spMkLst>
        </pc:spChg>
        <pc:spChg chg="mod">
          <ac:chgData name="Amy Jo Sutterluety" userId="8c2f9bc8-4643-42d9-8655-07d719096002" providerId="ADAL" clId="{1E086A8A-EF78-43C8-9127-D176F7F736A1}" dt="2023-04-13T21:37:51.998" v="156" actId="20577"/>
          <ac:spMkLst>
            <pc:docMk/>
            <pc:sldMk cId="3485395369" sldId="267"/>
            <ac:spMk id="4" creationId="{00000000-0000-0000-0000-000000000000}"/>
          </ac:spMkLst>
        </pc:spChg>
      </pc:sldChg>
      <pc:sldChg chg="addSp delSp modSp mod setBg">
        <pc:chgData name="Amy Jo Sutterluety" userId="8c2f9bc8-4643-42d9-8655-07d719096002" providerId="ADAL" clId="{1E086A8A-EF78-43C8-9127-D176F7F736A1}" dt="2023-04-13T21:38:38.453" v="160" actId="26606"/>
        <pc:sldMkLst>
          <pc:docMk/>
          <pc:sldMk cId="2740356788" sldId="270"/>
        </pc:sldMkLst>
        <pc:spChg chg="del">
          <ac:chgData name="Amy Jo Sutterluety" userId="8c2f9bc8-4643-42d9-8655-07d719096002" providerId="ADAL" clId="{1E086A8A-EF78-43C8-9127-D176F7F736A1}" dt="2023-04-13T21:32:34.867" v="56" actId="478"/>
          <ac:spMkLst>
            <pc:docMk/>
            <pc:sldMk cId="2740356788" sldId="270"/>
            <ac:spMk id="2" creationId="{0855B04F-8CA5-695D-5B9D-71CB12FA8BE9}"/>
          </ac:spMkLst>
        </pc:spChg>
        <pc:spChg chg="mod">
          <ac:chgData name="Amy Jo Sutterluety" userId="8c2f9bc8-4643-42d9-8655-07d719096002" providerId="ADAL" clId="{1E086A8A-EF78-43C8-9127-D176F7F736A1}" dt="2023-04-13T21:38:38.453" v="160" actId="26606"/>
          <ac:spMkLst>
            <pc:docMk/>
            <pc:sldMk cId="2740356788" sldId="270"/>
            <ac:spMk id="3" creationId="{24ABD757-3792-6AB4-0F26-28CF58506660}"/>
          </ac:spMkLst>
        </pc:spChg>
        <pc:spChg chg="add">
          <ac:chgData name="Amy Jo Sutterluety" userId="8c2f9bc8-4643-42d9-8655-07d719096002" providerId="ADAL" clId="{1E086A8A-EF78-43C8-9127-D176F7F736A1}" dt="2023-04-13T21:38:38.453" v="160" actId="26606"/>
          <ac:spMkLst>
            <pc:docMk/>
            <pc:sldMk cId="2740356788" sldId="270"/>
            <ac:spMk id="8" creationId="{1BB867FF-FC45-48F7-8104-F89BE54909F1}"/>
          </ac:spMkLst>
        </pc:spChg>
        <pc:spChg chg="add">
          <ac:chgData name="Amy Jo Sutterluety" userId="8c2f9bc8-4643-42d9-8655-07d719096002" providerId="ADAL" clId="{1E086A8A-EF78-43C8-9127-D176F7F736A1}" dt="2023-04-13T21:38:38.453" v="160" actId="26606"/>
          <ac:spMkLst>
            <pc:docMk/>
            <pc:sldMk cId="2740356788" sldId="270"/>
            <ac:spMk id="10" creationId="{8BB56887-D0D5-4F0C-9E19-7247EB83C8B7}"/>
          </ac:spMkLst>
        </pc:spChg>
        <pc:spChg chg="add">
          <ac:chgData name="Amy Jo Sutterluety" userId="8c2f9bc8-4643-42d9-8655-07d719096002" providerId="ADAL" clId="{1E086A8A-EF78-43C8-9127-D176F7F736A1}" dt="2023-04-13T21:38:38.453" v="160" actId="26606"/>
          <ac:spMkLst>
            <pc:docMk/>
            <pc:sldMk cId="2740356788" sldId="270"/>
            <ac:spMk id="12" creationId="{081E4A58-353D-44AE-B2FC-2A74E2E400F7}"/>
          </ac:spMkLst>
        </pc:spChg>
      </pc:sldChg>
      <pc:sldChg chg="addSp delSp modSp mod setBg">
        <pc:chgData name="Amy Jo Sutterluety" userId="8c2f9bc8-4643-42d9-8655-07d719096002" providerId="ADAL" clId="{1E086A8A-EF78-43C8-9127-D176F7F736A1}" dt="2023-04-13T21:39:14.088" v="165" actId="33524"/>
        <pc:sldMkLst>
          <pc:docMk/>
          <pc:sldMk cId="4248016709" sldId="271"/>
        </pc:sldMkLst>
        <pc:spChg chg="del mod">
          <ac:chgData name="Amy Jo Sutterluety" userId="8c2f9bc8-4643-42d9-8655-07d719096002" providerId="ADAL" clId="{1E086A8A-EF78-43C8-9127-D176F7F736A1}" dt="2023-04-13T21:39:08.533" v="164" actId="26606"/>
          <ac:spMkLst>
            <pc:docMk/>
            <pc:sldMk cId="4248016709" sldId="271"/>
            <ac:spMk id="3" creationId="{B9B63B2D-5D44-55F0-EF66-4AC8F2F98ED3}"/>
          </ac:spMkLst>
        </pc:spChg>
        <pc:spChg chg="add del">
          <ac:chgData name="Amy Jo Sutterluety" userId="8c2f9bc8-4643-42d9-8655-07d719096002" providerId="ADAL" clId="{1E086A8A-EF78-43C8-9127-D176F7F736A1}" dt="2023-04-13T21:39:08.517" v="163" actId="26606"/>
          <ac:spMkLst>
            <pc:docMk/>
            <pc:sldMk cId="4248016709" sldId="271"/>
            <ac:spMk id="8" creationId="{F837543A-6020-4505-A233-C9DB4BF74011}"/>
          </ac:spMkLst>
        </pc:spChg>
        <pc:spChg chg="add del">
          <ac:chgData name="Amy Jo Sutterluety" userId="8c2f9bc8-4643-42d9-8655-07d719096002" providerId="ADAL" clId="{1E086A8A-EF78-43C8-9127-D176F7F736A1}" dt="2023-04-13T21:39:08.517" v="163" actId="26606"/>
          <ac:spMkLst>
            <pc:docMk/>
            <pc:sldMk cId="4248016709" sldId="271"/>
            <ac:spMk id="10" creationId="{35B16301-FB18-48BA-A6DD-C37CAF6F9A18}"/>
          </ac:spMkLst>
        </pc:spChg>
        <pc:spChg chg="add del">
          <ac:chgData name="Amy Jo Sutterluety" userId="8c2f9bc8-4643-42d9-8655-07d719096002" providerId="ADAL" clId="{1E086A8A-EF78-43C8-9127-D176F7F736A1}" dt="2023-04-13T21:39:08.517" v="163" actId="26606"/>
          <ac:spMkLst>
            <pc:docMk/>
            <pc:sldMk cId="4248016709" sldId="271"/>
            <ac:spMk id="12" creationId="{C3C0D90E-074A-4F52-9B11-B52BEF4BCBE5}"/>
          </ac:spMkLst>
        </pc:spChg>
        <pc:spChg chg="add del">
          <ac:chgData name="Amy Jo Sutterluety" userId="8c2f9bc8-4643-42d9-8655-07d719096002" providerId="ADAL" clId="{1E086A8A-EF78-43C8-9127-D176F7F736A1}" dt="2023-04-13T21:39:08.517" v="163" actId="26606"/>
          <ac:spMkLst>
            <pc:docMk/>
            <pc:sldMk cId="4248016709" sldId="271"/>
            <ac:spMk id="14" creationId="{CABBD4C1-E6F8-46F6-8152-A8A97490BF4D}"/>
          </ac:spMkLst>
        </pc:spChg>
        <pc:spChg chg="add del">
          <ac:chgData name="Amy Jo Sutterluety" userId="8c2f9bc8-4643-42d9-8655-07d719096002" providerId="ADAL" clId="{1E086A8A-EF78-43C8-9127-D176F7F736A1}" dt="2023-04-13T21:39:08.517" v="163" actId="26606"/>
          <ac:spMkLst>
            <pc:docMk/>
            <pc:sldMk cId="4248016709" sldId="271"/>
            <ac:spMk id="16" creationId="{83BA5EF5-1FE9-4BF9-83BB-269BCDDF6156}"/>
          </ac:spMkLst>
        </pc:spChg>
        <pc:spChg chg="add del">
          <ac:chgData name="Amy Jo Sutterluety" userId="8c2f9bc8-4643-42d9-8655-07d719096002" providerId="ADAL" clId="{1E086A8A-EF78-43C8-9127-D176F7F736A1}" dt="2023-04-13T21:39:08.517" v="163" actId="26606"/>
          <ac:spMkLst>
            <pc:docMk/>
            <pc:sldMk cId="4248016709" sldId="271"/>
            <ac:spMk id="20" creationId="{88853921-7BC9-4BDE-ACAB-133C683C82D6}"/>
          </ac:spMkLst>
        </pc:spChg>
        <pc:spChg chg="add del">
          <ac:chgData name="Amy Jo Sutterluety" userId="8c2f9bc8-4643-42d9-8655-07d719096002" providerId="ADAL" clId="{1E086A8A-EF78-43C8-9127-D176F7F736A1}" dt="2023-04-13T21:39:08.517" v="163" actId="26606"/>
          <ac:spMkLst>
            <pc:docMk/>
            <pc:sldMk cId="4248016709" sldId="271"/>
            <ac:spMk id="22" creationId="{09192968-3AE7-4470-A61C-97294BB92731}"/>
          </ac:spMkLst>
        </pc:spChg>
        <pc:spChg chg="add del">
          <ac:chgData name="Amy Jo Sutterluety" userId="8c2f9bc8-4643-42d9-8655-07d719096002" providerId="ADAL" clId="{1E086A8A-EF78-43C8-9127-D176F7F736A1}" dt="2023-04-13T21:39:08.517" v="163" actId="26606"/>
          <ac:spMkLst>
            <pc:docMk/>
            <pc:sldMk cId="4248016709" sldId="271"/>
            <ac:spMk id="24" creationId="{3AB72E55-43E4-4356-BFE8-E2102CB0B505}"/>
          </ac:spMkLst>
        </pc:spChg>
        <pc:graphicFrameChg chg="add mod">
          <ac:chgData name="Amy Jo Sutterluety" userId="8c2f9bc8-4643-42d9-8655-07d719096002" providerId="ADAL" clId="{1E086A8A-EF78-43C8-9127-D176F7F736A1}" dt="2023-04-13T21:39:14.088" v="165" actId="33524"/>
          <ac:graphicFrameMkLst>
            <pc:docMk/>
            <pc:sldMk cId="4248016709" sldId="271"/>
            <ac:graphicFrameMk id="5" creationId="{089EF53B-44F9-59E9-3F73-71903459315E}"/>
          </ac:graphicFrameMkLst>
        </pc:graphicFrameChg>
        <pc:cxnChg chg="add del">
          <ac:chgData name="Amy Jo Sutterluety" userId="8c2f9bc8-4643-42d9-8655-07d719096002" providerId="ADAL" clId="{1E086A8A-EF78-43C8-9127-D176F7F736A1}" dt="2023-04-13T21:39:08.517" v="163" actId="26606"/>
          <ac:cxnSpMkLst>
            <pc:docMk/>
            <pc:sldMk cId="4248016709" sldId="271"/>
            <ac:cxnSpMk id="18" creationId="{4B3BCACB-5880-460B-9606-8C433A9AF99D}"/>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73552D-AA63-4E71-9644-57B4689415B1}" type="doc">
      <dgm:prSet loTypeId="urn:microsoft.com/office/officeart/2005/8/layout/process5" loCatId="process" qsTypeId="urn:microsoft.com/office/officeart/2005/8/quickstyle/simple1" qsCatId="simple" csTypeId="urn:microsoft.com/office/officeart/2005/8/colors/accent2_2" csCatId="accent2" phldr="1"/>
      <dgm:spPr/>
      <dgm:t>
        <a:bodyPr/>
        <a:lstStyle/>
        <a:p>
          <a:endParaRPr lang="en-US"/>
        </a:p>
      </dgm:t>
    </dgm:pt>
    <dgm:pt modelId="{E48A0DC3-2D42-4F57-8203-647662BD5787}">
      <dgm:prSet/>
      <dgm:spPr/>
      <dgm:t>
        <a:bodyPr/>
        <a:lstStyle/>
        <a:p>
          <a:r>
            <a:rPr lang="en-US" dirty="0"/>
            <a:t>Research  programs to determine the ones that may best meet your educational needs.</a:t>
          </a:r>
        </a:p>
      </dgm:t>
    </dgm:pt>
    <dgm:pt modelId="{E76F4C8D-DDBB-4357-B780-78D0B9B5F587}" type="parTrans" cxnId="{DCFDE2E1-B9A4-4F24-880D-0E6EC8BEB590}">
      <dgm:prSet/>
      <dgm:spPr/>
      <dgm:t>
        <a:bodyPr/>
        <a:lstStyle/>
        <a:p>
          <a:endParaRPr lang="en-US"/>
        </a:p>
      </dgm:t>
    </dgm:pt>
    <dgm:pt modelId="{E5AAF536-F792-4178-9730-898970B033CD}" type="sibTrans" cxnId="{DCFDE2E1-B9A4-4F24-880D-0E6EC8BEB590}">
      <dgm:prSet/>
      <dgm:spPr/>
      <dgm:t>
        <a:bodyPr/>
        <a:lstStyle/>
        <a:p>
          <a:endParaRPr lang="en-US"/>
        </a:p>
      </dgm:t>
    </dgm:pt>
    <dgm:pt modelId="{5D6FF4FE-15A5-47F2-95E0-60770D4717AF}">
      <dgm:prSet/>
      <dgm:spPr/>
      <dgm:t>
        <a:bodyPr/>
        <a:lstStyle/>
        <a:p>
          <a:r>
            <a:rPr lang="en-US" dirty="0"/>
            <a:t>Admission process </a:t>
          </a:r>
        </a:p>
      </dgm:t>
    </dgm:pt>
    <dgm:pt modelId="{1A257F78-9FAF-430A-8B91-82D917E78387}" type="parTrans" cxnId="{8C846C49-6310-417D-A4E4-644DD24C604A}">
      <dgm:prSet/>
      <dgm:spPr/>
      <dgm:t>
        <a:bodyPr/>
        <a:lstStyle/>
        <a:p>
          <a:endParaRPr lang="en-US"/>
        </a:p>
      </dgm:t>
    </dgm:pt>
    <dgm:pt modelId="{9EB9D2AC-EB49-4D45-98E3-F2C1D6DCD23D}" type="sibTrans" cxnId="{8C846C49-6310-417D-A4E4-644DD24C604A}">
      <dgm:prSet/>
      <dgm:spPr/>
      <dgm:t>
        <a:bodyPr/>
        <a:lstStyle/>
        <a:p>
          <a:endParaRPr lang="en-US"/>
        </a:p>
      </dgm:t>
    </dgm:pt>
    <dgm:pt modelId="{45103099-5312-475C-83D9-45D991304C96}">
      <dgm:prSet/>
      <dgm:spPr/>
      <dgm:t>
        <a:bodyPr/>
        <a:lstStyle/>
        <a:p>
          <a:r>
            <a:rPr lang="en-US" dirty="0"/>
            <a:t>Complete course prerequisites for your designated programs.</a:t>
          </a:r>
        </a:p>
      </dgm:t>
    </dgm:pt>
    <dgm:pt modelId="{02D8C323-371D-4901-87C3-3FC7D7EAC8FB}" type="parTrans" cxnId="{8B55411E-9AD8-4D03-ADDE-28588D7F87DD}">
      <dgm:prSet/>
      <dgm:spPr/>
      <dgm:t>
        <a:bodyPr/>
        <a:lstStyle/>
        <a:p>
          <a:endParaRPr lang="en-US"/>
        </a:p>
      </dgm:t>
    </dgm:pt>
    <dgm:pt modelId="{8C1C13A0-9D5B-41BF-9F13-B6379231ADEE}" type="sibTrans" cxnId="{8B55411E-9AD8-4D03-ADDE-28588D7F87DD}">
      <dgm:prSet/>
      <dgm:spPr/>
      <dgm:t>
        <a:bodyPr/>
        <a:lstStyle/>
        <a:p>
          <a:endParaRPr lang="en-US"/>
        </a:p>
      </dgm:t>
    </dgm:pt>
    <dgm:pt modelId="{B3C078A4-1F6C-49E2-8AFE-33E202317586}">
      <dgm:prSet/>
      <dgm:spPr/>
      <dgm:t>
        <a:bodyPr/>
        <a:lstStyle/>
        <a:p>
          <a:r>
            <a:rPr lang="en-US" dirty="0"/>
            <a:t>Obtain  experience and have your hours verified by a PT, if required by your designated programs.</a:t>
          </a:r>
        </a:p>
      </dgm:t>
    </dgm:pt>
    <dgm:pt modelId="{E8A0FE62-A880-41A3-864A-741434F348FD}" type="parTrans" cxnId="{FA07EB4F-7D3D-4C19-98FB-966F418557BD}">
      <dgm:prSet/>
      <dgm:spPr/>
      <dgm:t>
        <a:bodyPr/>
        <a:lstStyle/>
        <a:p>
          <a:endParaRPr lang="en-US"/>
        </a:p>
      </dgm:t>
    </dgm:pt>
    <dgm:pt modelId="{46932B09-371E-4F5A-9BD7-4C88FBFD2345}" type="sibTrans" cxnId="{FA07EB4F-7D3D-4C19-98FB-966F418557BD}">
      <dgm:prSet/>
      <dgm:spPr/>
      <dgm:t>
        <a:bodyPr/>
        <a:lstStyle/>
        <a:p>
          <a:endParaRPr lang="en-US"/>
        </a:p>
      </dgm:t>
    </dgm:pt>
    <dgm:pt modelId="{0D8E9EC9-5A0A-4AC8-9DC3-E8AE1B6BC1D7}">
      <dgm:prSet/>
      <dgm:spPr/>
      <dgm:t>
        <a:bodyPr/>
        <a:lstStyle/>
        <a:p>
          <a:r>
            <a:rPr lang="en-US" dirty="0"/>
            <a:t>If necessary, take the Graduate Record Examination (GRE) at least 6 weeks before the application deadline. </a:t>
          </a:r>
        </a:p>
      </dgm:t>
    </dgm:pt>
    <dgm:pt modelId="{2D51B5BD-A32D-4B66-B766-95D79A6B82F6}" type="parTrans" cxnId="{B06BC905-4BE3-4F26-AFEB-9074C45349F2}">
      <dgm:prSet/>
      <dgm:spPr/>
      <dgm:t>
        <a:bodyPr/>
        <a:lstStyle/>
        <a:p>
          <a:endParaRPr lang="en-US"/>
        </a:p>
      </dgm:t>
    </dgm:pt>
    <dgm:pt modelId="{46BE79F5-6197-4FA5-8E08-46568FF37499}" type="sibTrans" cxnId="{B06BC905-4BE3-4F26-AFEB-9074C45349F2}">
      <dgm:prSet/>
      <dgm:spPr/>
      <dgm:t>
        <a:bodyPr/>
        <a:lstStyle/>
        <a:p>
          <a:endParaRPr lang="en-US"/>
        </a:p>
      </dgm:t>
    </dgm:pt>
    <dgm:pt modelId="{587C0A9B-4CFF-46EE-8430-D4FEA34EF193}">
      <dgm:prSet/>
      <dgm:spPr/>
      <dgm:t>
        <a:bodyPr/>
        <a:lstStyle/>
        <a:p>
          <a:r>
            <a:rPr lang="en-US" dirty="0"/>
            <a:t>Request references from appropriate individuals, if required by your designated programs.</a:t>
          </a:r>
        </a:p>
      </dgm:t>
    </dgm:pt>
    <dgm:pt modelId="{D4B9C441-2BE8-4F19-B6CE-AE89704F39F4}" type="parTrans" cxnId="{4AF54F61-09D8-4765-9BFC-DB9A24BD3A93}">
      <dgm:prSet/>
      <dgm:spPr/>
      <dgm:t>
        <a:bodyPr/>
        <a:lstStyle/>
        <a:p>
          <a:endParaRPr lang="en-US"/>
        </a:p>
      </dgm:t>
    </dgm:pt>
    <dgm:pt modelId="{A012AFC7-9ED0-42C7-A4B1-9CB3DA405C5A}" type="sibTrans" cxnId="{4AF54F61-09D8-4765-9BFC-DB9A24BD3A93}">
      <dgm:prSet/>
      <dgm:spPr/>
      <dgm:t>
        <a:bodyPr/>
        <a:lstStyle/>
        <a:p>
          <a:endParaRPr lang="en-US"/>
        </a:p>
      </dgm:t>
    </dgm:pt>
    <dgm:pt modelId="{83FFFD65-499A-4A19-8DDA-37014174B94A}">
      <dgm:prSet/>
      <dgm:spPr/>
      <dgm:t>
        <a:bodyPr/>
        <a:lstStyle/>
        <a:p>
          <a:r>
            <a:rPr lang="en-US" dirty="0"/>
            <a:t>Arrange for official transcripts from every college/university attended to be sent to XXCAS or the institution, as required by the programs.</a:t>
          </a:r>
        </a:p>
      </dgm:t>
    </dgm:pt>
    <dgm:pt modelId="{975E361E-B5B6-4DCC-A9AB-CC575F5A6DA6}" type="parTrans" cxnId="{4BA8D30C-1D21-49C9-AA85-DCBF9976CB44}">
      <dgm:prSet/>
      <dgm:spPr/>
      <dgm:t>
        <a:bodyPr/>
        <a:lstStyle/>
        <a:p>
          <a:endParaRPr lang="en-US"/>
        </a:p>
      </dgm:t>
    </dgm:pt>
    <dgm:pt modelId="{D7407D32-D025-4615-8D6E-A18F7316E7EE}" type="sibTrans" cxnId="{4BA8D30C-1D21-49C9-AA85-DCBF9976CB44}">
      <dgm:prSet/>
      <dgm:spPr/>
      <dgm:t>
        <a:bodyPr/>
        <a:lstStyle/>
        <a:p>
          <a:endParaRPr lang="en-US"/>
        </a:p>
      </dgm:t>
    </dgm:pt>
    <dgm:pt modelId="{1B57C0FE-01B7-4462-B1AD-543D43715E41}">
      <dgm:prSet/>
      <dgm:spPr/>
      <dgm:t>
        <a:bodyPr/>
        <a:lstStyle/>
        <a:p>
          <a:r>
            <a:rPr lang="en-US" dirty="0"/>
            <a:t>Submit the completed application EARLY and before the program's deadline date. Some programs use a rolling admissions process.</a:t>
          </a:r>
        </a:p>
      </dgm:t>
    </dgm:pt>
    <dgm:pt modelId="{CFA51831-CC1D-4213-BF31-538F23F7012D}" type="parTrans" cxnId="{E276D3A0-EC24-43CB-AC13-E623F242998A}">
      <dgm:prSet/>
      <dgm:spPr/>
      <dgm:t>
        <a:bodyPr/>
        <a:lstStyle/>
        <a:p>
          <a:endParaRPr lang="en-US"/>
        </a:p>
      </dgm:t>
    </dgm:pt>
    <dgm:pt modelId="{DB3D90FE-51A8-4595-AF5A-FF1E9C4CBD9B}" type="sibTrans" cxnId="{E276D3A0-EC24-43CB-AC13-E623F242998A}">
      <dgm:prSet/>
      <dgm:spPr/>
      <dgm:t>
        <a:bodyPr/>
        <a:lstStyle/>
        <a:p>
          <a:endParaRPr lang="en-US"/>
        </a:p>
      </dgm:t>
    </dgm:pt>
    <dgm:pt modelId="{9D0E1615-36DA-490E-9871-695559C286B9}" type="pres">
      <dgm:prSet presAssocID="{D273552D-AA63-4E71-9644-57B4689415B1}" presName="diagram" presStyleCnt="0">
        <dgm:presLayoutVars>
          <dgm:dir/>
          <dgm:resizeHandles val="exact"/>
        </dgm:presLayoutVars>
      </dgm:prSet>
      <dgm:spPr/>
    </dgm:pt>
    <dgm:pt modelId="{53B23A7C-1D41-4A8E-9CA2-80FD1C562447}" type="pres">
      <dgm:prSet presAssocID="{E48A0DC3-2D42-4F57-8203-647662BD5787}" presName="node" presStyleLbl="node1" presStyleIdx="0" presStyleCnt="8">
        <dgm:presLayoutVars>
          <dgm:bulletEnabled val="1"/>
        </dgm:presLayoutVars>
      </dgm:prSet>
      <dgm:spPr/>
    </dgm:pt>
    <dgm:pt modelId="{C48CC600-2294-4493-847C-4DE29C7BB9A8}" type="pres">
      <dgm:prSet presAssocID="{E5AAF536-F792-4178-9730-898970B033CD}" presName="sibTrans" presStyleLbl="sibTrans2D1" presStyleIdx="0" presStyleCnt="7"/>
      <dgm:spPr/>
    </dgm:pt>
    <dgm:pt modelId="{250F159B-304D-4ADA-9861-748F276574FE}" type="pres">
      <dgm:prSet presAssocID="{E5AAF536-F792-4178-9730-898970B033CD}" presName="connectorText" presStyleLbl="sibTrans2D1" presStyleIdx="0" presStyleCnt="7"/>
      <dgm:spPr/>
    </dgm:pt>
    <dgm:pt modelId="{55809DA3-500F-40B3-A95A-A6F8467D5DC5}" type="pres">
      <dgm:prSet presAssocID="{5D6FF4FE-15A5-47F2-95E0-60770D4717AF}" presName="node" presStyleLbl="node1" presStyleIdx="1" presStyleCnt="8">
        <dgm:presLayoutVars>
          <dgm:bulletEnabled val="1"/>
        </dgm:presLayoutVars>
      </dgm:prSet>
      <dgm:spPr/>
    </dgm:pt>
    <dgm:pt modelId="{C7F066FF-9B3C-448A-9BCB-C5D2D14B91C8}" type="pres">
      <dgm:prSet presAssocID="{9EB9D2AC-EB49-4D45-98E3-F2C1D6DCD23D}" presName="sibTrans" presStyleLbl="sibTrans2D1" presStyleIdx="1" presStyleCnt="7"/>
      <dgm:spPr/>
    </dgm:pt>
    <dgm:pt modelId="{BA70A14E-53B9-49C1-9870-957E9C43F149}" type="pres">
      <dgm:prSet presAssocID="{9EB9D2AC-EB49-4D45-98E3-F2C1D6DCD23D}" presName="connectorText" presStyleLbl="sibTrans2D1" presStyleIdx="1" presStyleCnt="7"/>
      <dgm:spPr/>
    </dgm:pt>
    <dgm:pt modelId="{DABE5459-9662-43C5-A824-D7E7CEDE0174}" type="pres">
      <dgm:prSet presAssocID="{45103099-5312-475C-83D9-45D991304C96}" presName="node" presStyleLbl="node1" presStyleIdx="2" presStyleCnt="8">
        <dgm:presLayoutVars>
          <dgm:bulletEnabled val="1"/>
        </dgm:presLayoutVars>
      </dgm:prSet>
      <dgm:spPr/>
    </dgm:pt>
    <dgm:pt modelId="{D36A04AF-5751-4520-A48C-EF76BBA69302}" type="pres">
      <dgm:prSet presAssocID="{8C1C13A0-9D5B-41BF-9F13-B6379231ADEE}" presName="sibTrans" presStyleLbl="sibTrans2D1" presStyleIdx="2" presStyleCnt="7" custAng="21382272" custLinFactNeighborX="0" custLinFactNeighborY="1489"/>
      <dgm:spPr/>
    </dgm:pt>
    <dgm:pt modelId="{E0BA757C-EF08-4508-8071-3738BD03C358}" type="pres">
      <dgm:prSet presAssocID="{8C1C13A0-9D5B-41BF-9F13-B6379231ADEE}" presName="connectorText" presStyleLbl="sibTrans2D1" presStyleIdx="2" presStyleCnt="7"/>
      <dgm:spPr/>
    </dgm:pt>
    <dgm:pt modelId="{3E4143F0-94F5-4EBD-8DBA-0AA65C34DDD3}" type="pres">
      <dgm:prSet presAssocID="{B3C078A4-1F6C-49E2-8AFE-33E202317586}" presName="node" presStyleLbl="node1" presStyleIdx="3" presStyleCnt="8" custLinFactNeighborX="-6225" custLinFactNeighborY="-3073">
        <dgm:presLayoutVars>
          <dgm:bulletEnabled val="1"/>
        </dgm:presLayoutVars>
      </dgm:prSet>
      <dgm:spPr/>
    </dgm:pt>
    <dgm:pt modelId="{BDE01505-C89A-4312-B76F-353CD4F5B90B}" type="pres">
      <dgm:prSet presAssocID="{46932B09-371E-4F5A-9BD7-4C88FBFD2345}" presName="sibTrans" presStyleLbl="sibTrans2D1" presStyleIdx="3" presStyleCnt="7"/>
      <dgm:spPr/>
    </dgm:pt>
    <dgm:pt modelId="{BBDB0145-B1B7-4323-91BB-6B0D95606B75}" type="pres">
      <dgm:prSet presAssocID="{46932B09-371E-4F5A-9BD7-4C88FBFD2345}" presName="connectorText" presStyleLbl="sibTrans2D1" presStyleIdx="3" presStyleCnt="7"/>
      <dgm:spPr/>
    </dgm:pt>
    <dgm:pt modelId="{BBCD5265-C240-485B-B9D5-065D98DE9B06}" type="pres">
      <dgm:prSet presAssocID="{0D8E9EC9-5A0A-4AC8-9DC3-E8AE1B6BC1D7}" presName="node" presStyleLbl="node1" presStyleIdx="4" presStyleCnt="8">
        <dgm:presLayoutVars>
          <dgm:bulletEnabled val="1"/>
        </dgm:presLayoutVars>
      </dgm:prSet>
      <dgm:spPr/>
    </dgm:pt>
    <dgm:pt modelId="{A3E044B0-CF61-4F47-AA91-AAABC0524E80}" type="pres">
      <dgm:prSet presAssocID="{46BE79F5-6197-4FA5-8E08-46568FF37499}" presName="sibTrans" presStyleLbl="sibTrans2D1" presStyleIdx="4" presStyleCnt="7"/>
      <dgm:spPr/>
    </dgm:pt>
    <dgm:pt modelId="{55208664-3241-44DD-B905-1A09C3D618BE}" type="pres">
      <dgm:prSet presAssocID="{46BE79F5-6197-4FA5-8E08-46568FF37499}" presName="connectorText" presStyleLbl="sibTrans2D1" presStyleIdx="4" presStyleCnt="7"/>
      <dgm:spPr/>
    </dgm:pt>
    <dgm:pt modelId="{79AB2039-3B79-4F6A-AF78-BE44C8153342}" type="pres">
      <dgm:prSet presAssocID="{587C0A9B-4CFF-46EE-8430-D4FEA34EF193}" presName="node" presStyleLbl="node1" presStyleIdx="5" presStyleCnt="8">
        <dgm:presLayoutVars>
          <dgm:bulletEnabled val="1"/>
        </dgm:presLayoutVars>
      </dgm:prSet>
      <dgm:spPr/>
    </dgm:pt>
    <dgm:pt modelId="{90F94A19-20A7-4930-ACBD-522426F85676}" type="pres">
      <dgm:prSet presAssocID="{A012AFC7-9ED0-42C7-A4B1-9CB3DA405C5A}" presName="sibTrans" presStyleLbl="sibTrans2D1" presStyleIdx="5" presStyleCnt="7"/>
      <dgm:spPr/>
    </dgm:pt>
    <dgm:pt modelId="{865D6F05-3727-4D4A-A129-20A2876C2D40}" type="pres">
      <dgm:prSet presAssocID="{A012AFC7-9ED0-42C7-A4B1-9CB3DA405C5A}" presName="connectorText" presStyleLbl="sibTrans2D1" presStyleIdx="5" presStyleCnt="7"/>
      <dgm:spPr/>
    </dgm:pt>
    <dgm:pt modelId="{270DC70F-2D2B-4496-9BFA-0F22485A3130}" type="pres">
      <dgm:prSet presAssocID="{83FFFD65-499A-4A19-8DDA-37014174B94A}" presName="node" presStyleLbl="node1" presStyleIdx="6" presStyleCnt="8">
        <dgm:presLayoutVars>
          <dgm:bulletEnabled val="1"/>
        </dgm:presLayoutVars>
      </dgm:prSet>
      <dgm:spPr/>
    </dgm:pt>
    <dgm:pt modelId="{17CD2FC6-559C-4479-9405-6BEE02680EDE}" type="pres">
      <dgm:prSet presAssocID="{D7407D32-D025-4615-8D6E-A18F7316E7EE}" presName="sibTrans" presStyleLbl="sibTrans2D1" presStyleIdx="6" presStyleCnt="7"/>
      <dgm:spPr/>
    </dgm:pt>
    <dgm:pt modelId="{06246F61-FA4F-4DBD-B6B5-CD2B63B51538}" type="pres">
      <dgm:prSet presAssocID="{D7407D32-D025-4615-8D6E-A18F7316E7EE}" presName="connectorText" presStyleLbl="sibTrans2D1" presStyleIdx="6" presStyleCnt="7"/>
      <dgm:spPr/>
    </dgm:pt>
    <dgm:pt modelId="{31674C47-0DA9-42F0-B53D-F18D94326E58}" type="pres">
      <dgm:prSet presAssocID="{1B57C0FE-01B7-4462-B1AD-543D43715E41}" presName="node" presStyleLbl="node1" presStyleIdx="7" presStyleCnt="8">
        <dgm:presLayoutVars>
          <dgm:bulletEnabled val="1"/>
        </dgm:presLayoutVars>
      </dgm:prSet>
      <dgm:spPr/>
    </dgm:pt>
  </dgm:ptLst>
  <dgm:cxnLst>
    <dgm:cxn modelId="{F66ECC00-EE0F-4F9F-9501-1312F36D354E}" type="presOf" srcId="{587C0A9B-4CFF-46EE-8430-D4FEA34EF193}" destId="{79AB2039-3B79-4F6A-AF78-BE44C8153342}" srcOrd="0" destOrd="0" presId="urn:microsoft.com/office/officeart/2005/8/layout/process5"/>
    <dgm:cxn modelId="{B06BC905-4BE3-4F26-AFEB-9074C45349F2}" srcId="{D273552D-AA63-4E71-9644-57B4689415B1}" destId="{0D8E9EC9-5A0A-4AC8-9DC3-E8AE1B6BC1D7}" srcOrd="4" destOrd="0" parTransId="{2D51B5BD-A32D-4B66-B766-95D79A6B82F6}" sibTransId="{46BE79F5-6197-4FA5-8E08-46568FF37499}"/>
    <dgm:cxn modelId="{49CE0206-C338-47B1-B74B-85616D51184F}" type="presOf" srcId="{9EB9D2AC-EB49-4D45-98E3-F2C1D6DCD23D}" destId="{C7F066FF-9B3C-448A-9BCB-C5D2D14B91C8}" srcOrd="0" destOrd="0" presId="urn:microsoft.com/office/officeart/2005/8/layout/process5"/>
    <dgm:cxn modelId="{A4ED700A-4766-4EF9-95F0-1ABDE8582F03}" type="presOf" srcId="{46BE79F5-6197-4FA5-8E08-46568FF37499}" destId="{A3E044B0-CF61-4F47-AA91-AAABC0524E80}" srcOrd="0" destOrd="0" presId="urn:microsoft.com/office/officeart/2005/8/layout/process5"/>
    <dgm:cxn modelId="{FA2FA10B-186F-432E-8FF4-71F9175E3412}" type="presOf" srcId="{B3C078A4-1F6C-49E2-8AFE-33E202317586}" destId="{3E4143F0-94F5-4EBD-8DBA-0AA65C34DDD3}" srcOrd="0" destOrd="0" presId="urn:microsoft.com/office/officeart/2005/8/layout/process5"/>
    <dgm:cxn modelId="{4BA8D30C-1D21-49C9-AA85-DCBF9976CB44}" srcId="{D273552D-AA63-4E71-9644-57B4689415B1}" destId="{83FFFD65-499A-4A19-8DDA-37014174B94A}" srcOrd="6" destOrd="0" parTransId="{975E361E-B5B6-4DCC-A9AB-CC575F5A6DA6}" sibTransId="{D7407D32-D025-4615-8D6E-A18F7316E7EE}"/>
    <dgm:cxn modelId="{C090C60F-F89C-4C75-813F-E5BD0339F80D}" type="presOf" srcId="{8C1C13A0-9D5B-41BF-9F13-B6379231ADEE}" destId="{D36A04AF-5751-4520-A48C-EF76BBA69302}" srcOrd="0" destOrd="0" presId="urn:microsoft.com/office/officeart/2005/8/layout/process5"/>
    <dgm:cxn modelId="{D25EB911-5FE5-4340-B936-66E8E47927E1}" type="presOf" srcId="{46932B09-371E-4F5A-9BD7-4C88FBFD2345}" destId="{BBDB0145-B1B7-4323-91BB-6B0D95606B75}" srcOrd="1" destOrd="0" presId="urn:microsoft.com/office/officeart/2005/8/layout/process5"/>
    <dgm:cxn modelId="{E5639A1D-DFC9-4529-8D8F-985C2B6427CF}" type="presOf" srcId="{A012AFC7-9ED0-42C7-A4B1-9CB3DA405C5A}" destId="{865D6F05-3727-4D4A-A129-20A2876C2D40}" srcOrd="1" destOrd="0" presId="urn:microsoft.com/office/officeart/2005/8/layout/process5"/>
    <dgm:cxn modelId="{8B55411E-9AD8-4D03-ADDE-28588D7F87DD}" srcId="{D273552D-AA63-4E71-9644-57B4689415B1}" destId="{45103099-5312-475C-83D9-45D991304C96}" srcOrd="2" destOrd="0" parTransId="{02D8C323-371D-4901-87C3-3FC7D7EAC8FB}" sibTransId="{8C1C13A0-9D5B-41BF-9F13-B6379231ADEE}"/>
    <dgm:cxn modelId="{673A5222-9145-4121-93BA-B0AD2FB88D39}" type="presOf" srcId="{46BE79F5-6197-4FA5-8E08-46568FF37499}" destId="{55208664-3241-44DD-B905-1A09C3D618BE}" srcOrd="1" destOrd="0" presId="urn:microsoft.com/office/officeart/2005/8/layout/process5"/>
    <dgm:cxn modelId="{76B54826-A6B0-4E23-9AB1-ED51B7F8281D}" type="presOf" srcId="{8C1C13A0-9D5B-41BF-9F13-B6379231ADEE}" destId="{E0BA757C-EF08-4508-8071-3738BD03C358}" srcOrd="1" destOrd="0" presId="urn:microsoft.com/office/officeart/2005/8/layout/process5"/>
    <dgm:cxn modelId="{4AAB5C2C-14E4-4FC1-8D6E-DFFA18542DC0}" type="presOf" srcId="{E5AAF536-F792-4178-9730-898970B033CD}" destId="{250F159B-304D-4ADA-9861-748F276574FE}" srcOrd="1" destOrd="0" presId="urn:microsoft.com/office/officeart/2005/8/layout/process5"/>
    <dgm:cxn modelId="{85941D2F-E360-49BC-ACCC-2022F5454FB6}" type="presOf" srcId="{D273552D-AA63-4E71-9644-57B4689415B1}" destId="{9D0E1615-36DA-490E-9871-695559C286B9}" srcOrd="0" destOrd="0" presId="urn:microsoft.com/office/officeart/2005/8/layout/process5"/>
    <dgm:cxn modelId="{02E4365B-57DB-4212-B3DF-6BBED8CB9C98}" type="presOf" srcId="{E5AAF536-F792-4178-9730-898970B033CD}" destId="{C48CC600-2294-4493-847C-4DE29C7BB9A8}" srcOrd="0" destOrd="0" presId="urn:microsoft.com/office/officeart/2005/8/layout/process5"/>
    <dgm:cxn modelId="{4AF54F61-09D8-4765-9BFC-DB9A24BD3A93}" srcId="{D273552D-AA63-4E71-9644-57B4689415B1}" destId="{587C0A9B-4CFF-46EE-8430-D4FEA34EF193}" srcOrd="5" destOrd="0" parTransId="{D4B9C441-2BE8-4F19-B6CE-AE89704F39F4}" sibTransId="{A012AFC7-9ED0-42C7-A4B1-9CB3DA405C5A}"/>
    <dgm:cxn modelId="{D5AA3B67-703E-41DC-83C1-5763C989D277}" type="presOf" srcId="{46932B09-371E-4F5A-9BD7-4C88FBFD2345}" destId="{BDE01505-C89A-4312-B76F-353CD4F5B90B}" srcOrd="0" destOrd="0" presId="urn:microsoft.com/office/officeart/2005/8/layout/process5"/>
    <dgm:cxn modelId="{8C846C49-6310-417D-A4E4-644DD24C604A}" srcId="{D273552D-AA63-4E71-9644-57B4689415B1}" destId="{5D6FF4FE-15A5-47F2-95E0-60770D4717AF}" srcOrd="1" destOrd="0" parTransId="{1A257F78-9FAF-430A-8B91-82D917E78387}" sibTransId="{9EB9D2AC-EB49-4D45-98E3-F2C1D6DCD23D}"/>
    <dgm:cxn modelId="{FA07EB4F-7D3D-4C19-98FB-966F418557BD}" srcId="{D273552D-AA63-4E71-9644-57B4689415B1}" destId="{B3C078A4-1F6C-49E2-8AFE-33E202317586}" srcOrd="3" destOrd="0" parTransId="{E8A0FE62-A880-41A3-864A-741434F348FD}" sibTransId="{46932B09-371E-4F5A-9BD7-4C88FBFD2345}"/>
    <dgm:cxn modelId="{0AE36550-8FC5-49A5-A8DA-8D7B7F1A3EED}" type="presOf" srcId="{D7407D32-D025-4615-8D6E-A18F7316E7EE}" destId="{17CD2FC6-559C-4479-9405-6BEE02680EDE}" srcOrd="0" destOrd="0" presId="urn:microsoft.com/office/officeart/2005/8/layout/process5"/>
    <dgm:cxn modelId="{926AEE51-8788-4B22-9D32-B494678C1005}" type="presOf" srcId="{1B57C0FE-01B7-4462-B1AD-543D43715E41}" destId="{31674C47-0DA9-42F0-B53D-F18D94326E58}" srcOrd="0" destOrd="0" presId="urn:microsoft.com/office/officeart/2005/8/layout/process5"/>
    <dgm:cxn modelId="{DF5EE15A-27E3-46DE-8E2F-00C50FD2E2FD}" type="presOf" srcId="{45103099-5312-475C-83D9-45D991304C96}" destId="{DABE5459-9662-43C5-A824-D7E7CEDE0174}" srcOrd="0" destOrd="0" presId="urn:microsoft.com/office/officeart/2005/8/layout/process5"/>
    <dgm:cxn modelId="{E276D3A0-EC24-43CB-AC13-E623F242998A}" srcId="{D273552D-AA63-4E71-9644-57B4689415B1}" destId="{1B57C0FE-01B7-4462-B1AD-543D43715E41}" srcOrd="7" destOrd="0" parTransId="{CFA51831-CC1D-4213-BF31-538F23F7012D}" sibTransId="{DB3D90FE-51A8-4595-AF5A-FF1E9C4CBD9B}"/>
    <dgm:cxn modelId="{520C57A4-93B3-4EAF-873E-CD97633DA315}" type="presOf" srcId="{0D8E9EC9-5A0A-4AC8-9DC3-E8AE1B6BC1D7}" destId="{BBCD5265-C240-485B-B9D5-065D98DE9B06}" srcOrd="0" destOrd="0" presId="urn:microsoft.com/office/officeart/2005/8/layout/process5"/>
    <dgm:cxn modelId="{1465D8BA-BEB6-4149-A628-8E0B33AD373A}" type="presOf" srcId="{E48A0DC3-2D42-4F57-8203-647662BD5787}" destId="{53B23A7C-1D41-4A8E-9CA2-80FD1C562447}" srcOrd="0" destOrd="0" presId="urn:microsoft.com/office/officeart/2005/8/layout/process5"/>
    <dgm:cxn modelId="{7DB9B3CC-DB81-4F16-B4BA-4EA30326C5F1}" type="presOf" srcId="{83FFFD65-499A-4A19-8DDA-37014174B94A}" destId="{270DC70F-2D2B-4496-9BFA-0F22485A3130}" srcOrd="0" destOrd="0" presId="urn:microsoft.com/office/officeart/2005/8/layout/process5"/>
    <dgm:cxn modelId="{DCFDE2E1-B9A4-4F24-880D-0E6EC8BEB590}" srcId="{D273552D-AA63-4E71-9644-57B4689415B1}" destId="{E48A0DC3-2D42-4F57-8203-647662BD5787}" srcOrd="0" destOrd="0" parTransId="{E76F4C8D-DDBB-4357-B780-78D0B9B5F587}" sibTransId="{E5AAF536-F792-4178-9730-898970B033CD}"/>
    <dgm:cxn modelId="{9625C5E6-7A37-4506-BC05-7F865224131D}" type="presOf" srcId="{5D6FF4FE-15A5-47F2-95E0-60770D4717AF}" destId="{55809DA3-500F-40B3-A95A-A6F8467D5DC5}" srcOrd="0" destOrd="0" presId="urn:microsoft.com/office/officeart/2005/8/layout/process5"/>
    <dgm:cxn modelId="{870D8CED-126C-42A9-93BF-227C1AF3EA8C}" type="presOf" srcId="{D7407D32-D025-4615-8D6E-A18F7316E7EE}" destId="{06246F61-FA4F-4DBD-B6B5-CD2B63B51538}" srcOrd="1" destOrd="0" presId="urn:microsoft.com/office/officeart/2005/8/layout/process5"/>
    <dgm:cxn modelId="{0201CAF0-E18B-4AB8-8A4C-2E08589E6A2D}" type="presOf" srcId="{A012AFC7-9ED0-42C7-A4B1-9CB3DA405C5A}" destId="{90F94A19-20A7-4930-ACBD-522426F85676}" srcOrd="0" destOrd="0" presId="urn:microsoft.com/office/officeart/2005/8/layout/process5"/>
    <dgm:cxn modelId="{AE1937F6-6CAD-4A33-BCB2-D4391BCB338A}" type="presOf" srcId="{9EB9D2AC-EB49-4D45-98E3-F2C1D6DCD23D}" destId="{BA70A14E-53B9-49C1-9870-957E9C43F149}" srcOrd="1" destOrd="0" presId="urn:microsoft.com/office/officeart/2005/8/layout/process5"/>
    <dgm:cxn modelId="{4578B635-E362-4C38-AAFC-3FDEC35A9049}" type="presParOf" srcId="{9D0E1615-36DA-490E-9871-695559C286B9}" destId="{53B23A7C-1D41-4A8E-9CA2-80FD1C562447}" srcOrd="0" destOrd="0" presId="urn:microsoft.com/office/officeart/2005/8/layout/process5"/>
    <dgm:cxn modelId="{6AD9AF55-F447-49A4-AB70-98B8295AA63E}" type="presParOf" srcId="{9D0E1615-36DA-490E-9871-695559C286B9}" destId="{C48CC600-2294-4493-847C-4DE29C7BB9A8}" srcOrd="1" destOrd="0" presId="urn:microsoft.com/office/officeart/2005/8/layout/process5"/>
    <dgm:cxn modelId="{DA03A970-3672-42FF-9C5D-5610C3445161}" type="presParOf" srcId="{C48CC600-2294-4493-847C-4DE29C7BB9A8}" destId="{250F159B-304D-4ADA-9861-748F276574FE}" srcOrd="0" destOrd="0" presId="urn:microsoft.com/office/officeart/2005/8/layout/process5"/>
    <dgm:cxn modelId="{2B1B1263-0D64-431B-978B-F1B02223DCFB}" type="presParOf" srcId="{9D0E1615-36DA-490E-9871-695559C286B9}" destId="{55809DA3-500F-40B3-A95A-A6F8467D5DC5}" srcOrd="2" destOrd="0" presId="urn:microsoft.com/office/officeart/2005/8/layout/process5"/>
    <dgm:cxn modelId="{0DDBE1AE-26C3-4BD8-961D-D21EC67BB9AD}" type="presParOf" srcId="{9D0E1615-36DA-490E-9871-695559C286B9}" destId="{C7F066FF-9B3C-448A-9BCB-C5D2D14B91C8}" srcOrd="3" destOrd="0" presId="urn:microsoft.com/office/officeart/2005/8/layout/process5"/>
    <dgm:cxn modelId="{0EA03F1B-A977-43EC-B6A2-386ADFC3421C}" type="presParOf" srcId="{C7F066FF-9B3C-448A-9BCB-C5D2D14B91C8}" destId="{BA70A14E-53B9-49C1-9870-957E9C43F149}" srcOrd="0" destOrd="0" presId="urn:microsoft.com/office/officeart/2005/8/layout/process5"/>
    <dgm:cxn modelId="{B346CA40-3822-485D-9DE4-902D4D69D941}" type="presParOf" srcId="{9D0E1615-36DA-490E-9871-695559C286B9}" destId="{DABE5459-9662-43C5-A824-D7E7CEDE0174}" srcOrd="4" destOrd="0" presId="urn:microsoft.com/office/officeart/2005/8/layout/process5"/>
    <dgm:cxn modelId="{E3408DCE-6485-4B4B-9456-16415C4FE268}" type="presParOf" srcId="{9D0E1615-36DA-490E-9871-695559C286B9}" destId="{D36A04AF-5751-4520-A48C-EF76BBA69302}" srcOrd="5" destOrd="0" presId="urn:microsoft.com/office/officeart/2005/8/layout/process5"/>
    <dgm:cxn modelId="{13B6D832-E92F-406C-94EE-15FBB8DBA408}" type="presParOf" srcId="{D36A04AF-5751-4520-A48C-EF76BBA69302}" destId="{E0BA757C-EF08-4508-8071-3738BD03C358}" srcOrd="0" destOrd="0" presId="urn:microsoft.com/office/officeart/2005/8/layout/process5"/>
    <dgm:cxn modelId="{B915945F-385F-4A6C-99D5-DF544E7E7608}" type="presParOf" srcId="{9D0E1615-36DA-490E-9871-695559C286B9}" destId="{3E4143F0-94F5-4EBD-8DBA-0AA65C34DDD3}" srcOrd="6" destOrd="0" presId="urn:microsoft.com/office/officeart/2005/8/layout/process5"/>
    <dgm:cxn modelId="{1671C60F-C5BF-4885-9407-6D402EB65D40}" type="presParOf" srcId="{9D0E1615-36DA-490E-9871-695559C286B9}" destId="{BDE01505-C89A-4312-B76F-353CD4F5B90B}" srcOrd="7" destOrd="0" presId="urn:microsoft.com/office/officeart/2005/8/layout/process5"/>
    <dgm:cxn modelId="{846A28B9-0E8E-4368-95DE-7CDA937739C9}" type="presParOf" srcId="{BDE01505-C89A-4312-B76F-353CD4F5B90B}" destId="{BBDB0145-B1B7-4323-91BB-6B0D95606B75}" srcOrd="0" destOrd="0" presId="urn:microsoft.com/office/officeart/2005/8/layout/process5"/>
    <dgm:cxn modelId="{C405249D-791D-419F-94AE-6E9A1FEE4E65}" type="presParOf" srcId="{9D0E1615-36DA-490E-9871-695559C286B9}" destId="{BBCD5265-C240-485B-B9D5-065D98DE9B06}" srcOrd="8" destOrd="0" presId="urn:microsoft.com/office/officeart/2005/8/layout/process5"/>
    <dgm:cxn modelId="{733D3022-C90D-44D7-AC0D-6EE2AFEBE877}" type="presParOf" srcId="{9D0E1615-36DA-490E-9871-695559C286B9}" destId="{A3E044B0-CF61-4F47-AA91-AAABC0524E80}" srcOrd="9" destOrd="0" presId="urn:microsoft.com/office/officeart/2005/8/layout/process5"/>
    <dgm:cxn modelId="{BAB16B37-E65D-4148-98E5-FE0917BE44DC}" type="presParOf" srcId="{A3E044B0-CF61-4F47-AA91-AAABC0524E80}" destId="{55208664-3241-44DD-B905-1A09C3D618BE}" srcOrd="0" destOrd="0" presId="urn:microsoft.com/office/officeart/2005/8/layout/process5"/>
    <dgm:cxn modelId="{77305C4B-072F-4FEB-9143-EF57315228C6}" type="presParOf" srcId="{9D0E1615-36DA-490E-9871-695559C286B9}" destId="{79AB2039-3B79-4F6A-AF78-BE44C8153342}" srcOrd="10" destOrd="0" presId="urn:microsoft.com/office/officeart/2005/8/layout/process5"/>
    <dgm:cxn modelId="{5FCCF328-3095-4D86-8558-053BD5DA395A}" type="presParOf" srcId="{9D0E1615-36DA-490E-9871-695559C286B9}" destId="{90F94A19-20A7-4930-ACBD-522426F85676}" srcOrd="11" destOrd="0" presId="urn:microsoft.com/office/officeart/2005/8/layout/process5"/>
    <dgm:cxn modelId="{0D66551C-C135-4A41-AED9-FE5A58A1D6C6}" type="presParOf" srcId="{90F94A19-20A7-4930-ACBD-522426F85676}" destId="{865D6F05-3727-4D4A-A129-20A2876C2D40}" srcOrd="0" destOrd="0" presId="urn:microsoft.com/office/officeart/2005/8/layout/process5"/>
    <dgm:cxn modelId="{F5CCA9B6-4D4C-4BA1-B119-639DCC75DFA1}" type="presParOf" srcId="{9D0E1615-36DA-490E-9871-695559C286B9}" destId="{270DC70F-2D2B-4496-9BFA-0F22485A3130}" srcOrd="12" destOrd="0" presId="urn:microsoft.com/office/officeart/2005/8/layout/process5"/>
    <dgm:cxn modelId="{3D7AAE53-111F-44C4-B839-34CB26C79165}" type="presParOf" srcId="{9D0E1615-36DA-490E-9871-695559C286B9}" destId="{17CD2FC6-559C-4479-9405-6BEE02680EDE}" srcOrd="13" destOrd="0" presId="urn:microsoft.com/office/officeart/2005/8/layout/process5"/>
    <dgm:cxn modelId="{B50BD868-CC64-4432-9A22-9673F595CF76}" type="presParOf" srcId="{17CD2FC6-559C-4479-9405-6BEE02680EDE}" destId="{06246F61-FA4F-4DBD-B6B5-CD2B63B51538}" srcOrd="0" destOrd="0" presId="urn:microsoft.com/office/officeart/2005/8/layout/process5"/>
    <dgm:cxn modelId="{0FA09D88-2EB4-4C90-AED8-133D6ED0C93D}" type="presParOf" srcId="{9D0E1615-36DA-490E-9871-695559C286B9}" destId="{31674C47-0DA9-42F0-B53D-F18D94326E58}"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313CF-1F13-42F5-AA9B-3FCBE988F20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A190118-B8B7-4FC3-88D4-52E2F61D5077}">
      <dgm:prSet/>
      <dgm:spPr/>
      <dgm:t>
        <a:bodyPr/>
        <a:lstStyle/>
        <a:p>
          <a:r>
            <a:rPr lang="en-US" b="0" i="0"/>
            <a:t>Why are you choosing to pursue a career in OT or PT rather than other areas of health care, such as nursing or medicine?</a:t>
          </a:r>
          <a:endParaRPr lang="en-US"/>
        </a:p>
      </dgm:t>
    </dgm:pt>
    <dgm:pt modelId="{7B34AD67-7347-4EAD-BE65-3DA8043E3FD7}" type="parTrans" cxnId="{3FE7950F-2A77-4369-98D2-5CD36B8ECFF8}">
      <dgm:prSet/>
      <dgm:spPr/>
      <dgm:t>
        <a:bodyPr/>
        <a:lstStyle/>
        <a:p>
          <a:endParaRPr lang="en-US"/>
        </a:p>
      </dgm:t>
    </dgm:pt>
    <dgm:pt modelId="{D9CF9907-DDF2-4326-8E35-A07B90996CC5}" type="sibTrans" cxnId="{3FE7950F-2A77-4369-98D2-5CD36B8ECFF8}">
      <dgm:prSet/>
      <dgm:spPr/>
      <dgm:t>
        <a:bodyPr/>
        <a:lstStyle/>
        <a:p>
          <a:endParaRPr lang="en-US"/>
        </a:p>
      </dgm:t>
    </dgm:pt>
    <dgm:pt modelId="{77A8F538-3466-4484-8E24-3DFEDFE64847}">
      <dgm:prSet/>
      <dgm:spPr/>
      <dgm:t>
        <a:bodyPr/>
        <a:lstStyle/>
        <a:p>
          <a:r>
            <a:rPr lang="en-US" b="0" i="0" dirty="0"/>
            <a:t>What are some required characteristics for an OT or PT?</a:t>
          </a:r>
          <a:endParaRPr lang="en-US" dirty="0"/>
        </a:p>
      </dgm:t>
    </dgm:pt>
    <dgm:pt modelId="{3FF3D547-34F5-4966-988F-ED37314615C0}" type="parTrans" cxnId="{9090E414-D952-45B5-AAC6-079806BBD3CB}">
      <dgm:prSet/>
      <dgm:spPr/>
      <dgm:t>
        <a:bodyPr/>
        <a:lstStyle/>
        <a:p>
          <a:endParaRPr lang="en-US"/>
        </a:p>
      </dgm:t>
    </dgm:pt>
    <dgm:pt modelId="{8ABD087D-C3EC-45C3-9A69-3D53AB5952B9}" type="sibTrans" cxnId="{9090E414-D952-45B5-AAC6-079806BBD3CB}">
      <dgm:prSet/>
      <dgm:spPr/>
      <dgm:t>
        <a:bodyPr/>
        <a:lstStyle/>
        <a:p>
          <a:endParaRPr lang="en-US"/>
        </a:p>
      </dgm:t>
    </dgm:pt>
    <dgm:pt modelId="{7FD74B3F-FAC1-43AC-ACA8-D2F2CB304866}">
      <dgm:prSet/>
      <dgm:spPr/>
      <dgm:t>
        <a:bodyPr/>
        <a:lstStyle/>
        <a:p>
          <a:r>
            <a:rPr lang="en-US" b="0" i="0"/>
            <a:t>If you could make one change to improve the health care system, what would it be and why?</a:t>
          </a:r>
          <a:endParaRPr lang="en-US"/>
        </a:p>
      </dgm:t>
    </dgm:pt>
    <dgm:pt modelId="{1FA7596E-CA1D-4D0E-A2EE-2DAE29337957}" type="parTrans" cxnId="{80FD9A84-B6E0-499B-AF86-94668305FED1}">
      <dgm:prSet/>
      <dgm:spPr/>
      <dgm:t>
        <a:bodyPr/>
        <a:lstStyle/>
        <a:p>
          <a:endParaRPr lang="en-US"/>
        </a:p>
      </dgm:t>
    </dgm:pt>
    <dgm:pt modelId="{54A16CC4-B4CE-46D4-A2FD-9E0A6BF00649}" type="sibTrans" cxnId="{80FD9A84-B6E0-499B-AF86-94668305FED1}">
      <dgm:prSet/>
      <dgm:spPr/>
      <dgm:t>
        <a:bodyPr/>
        <a:lstStyle/>
        <a:p>
          <a:endParaRPr lang="en-US"/>
        </a:p>
      </dgm:t>
    </dgm:pt>
    <dgm:pt modelId="{5BB14DD3-42F9-43A7-A5FC-3C35CADFF721}">
      <dgm:prSet/>
      <dgm:spPr/>
      <dgm:t>
        <a:bodyPr/>
        <a:lstStyle/>
        <a:p>
          <a:r>
            <a:rPr lang="en-US" b="0" i="0"/>
            <a:t>What would you tell a patient who's been doing OT or PT for three months and has yet to see any progress?</a:t>
          </a:r>
          <a:endParaRPr lang="en-US"/>
        </a:p>
      </dgm:t>
    </dgm:pt>
    <dgm:pt modelId="{9704DE21-6416-4FED-B2F1-2DBD0A6AF6DB}" type="parTrans" cxnId="{5F7D3640-28CC-44DA-9182-0AFA8B4AC602}">
      <dgm:prSet/>
      <dgm:spPr/>
      <dgm:t>
        <a:bodyPr/>
        <a:lstStyle/>
        <a:p>
          <a:endParaRPr lang="en-US"/>
        </a:p>
      </dgm:t>
    </dgm:pt>
    <dgm:pt modelId="{ABC2FD6E-DE77-43D1-B6B1-30549CDBA8AB}" type="sibTrans" cxnId="{5F7D3640-28CC-44DA-9182-0AFA8B4AC602}">
      <dgm:prSet/>
      <dgm:spPr/>
      <dgm:t>
        <a:bodyPr/>
        <a:lstStyle/>
        <a:p>
          <a:endParaRPr lang="en-US"/>
        </a:p>
      </dgm:t>
    </dgm:pt>
    <dgm:pt modelId="{C6A37F4B-3033-4AC3-8DD9-E0BEFA3D37A2}">
      <dgm:prSet/>
      <dgm:spPr/>
      <dgm:t>
        <a:bodyPr/>
        <a:lstStyle/>
        <a:p>
          <a:r>
            <a:rPr lang="en-US" b="0" i="0"/>
            <a:t>What would you do if you saw a classmate cheating on an exam?</a:t>
          </a:r>
          <a:endParaRPr lang="en-US"/>
        </a:p>
      </dgm:t>
    </dgm:pt>
    <dgm:pt modelId="{BC0F8526-FBEF-4E70-BBF0-83B3B72B6407}" type="parTrans" cxnId="{16B7A584-370D-4C58-9BEC-B100EE6589B3}">
      <dgm:prSet/>
      <dgm:spPr/>
      <dgm:t>
        <a:bodyPr/>
        <a:lstStyle/>
        <a:p>
          <a:endParaRPr lang="en-US"/>
        </a:p>
      </dgm:t>
    </dgm:pt>
    <dgm:pt modelId="{C29746D2-7715-49EA-B94F-A05D8FE3DCFA}" type="sibTrans" cxnId="{16B7A584-370D-4C58-9BEC-B100EE6589B3}">
      <dgm:prSet/>
      <dgm:spPr/>
      <dgm:t>
        <a:bodyPr/>
        <a:lstStyle/>
        <a:p>
          <a:endParaRPr lang="en-US"/>
        </a:p>
      </dgm:t>
    </dgm:pt>
    <dgm:pt modelId="{B81D2531-2968-4C7F-85E7-09198EB2924F}">
      <dgm:prSet/>
      <dgm:spPr/>
      <dgm:t>
        <a:bodyPr/>
        <a:lstStyle/>
        <a:p>
          <a:r>
            <a:rPr lang="en-US" b="0" i="0"/>
            <a:t>How would you have a positive impact on patients as a OT or PT?</a:t>
          </a:r>
          <a:endParaRPr lang="en-US"/>
        </a:p>
      </dgm:t>
    </dgm:pt>
    <dgm:pt modelId="{4F8715D1-98E7-4C41-B038-8EA414A544E3}" type="parTrans" cxnId="{E1AF7475-84C7-4B52-952A-CE92692423E2}">
      <dgm:prSet/>
      <dgm:spPr/>
      <dgm:t>
        <a:bodyPr/>
        <a:lstStyle/>
        <a:p>
          <a:endParaRPr lang="en-US"/>
        </a:p>
      </dgm:t>
    </dgm:pt>
    <dgm:pt modelId="{39BFB5D7-48B7-49B8-9AD9-33B1E7BAF796}" type="sibTrans" cxnId="{E1AF7475-84C7-4B52-952A-CE92692423E2}">
      <dgm:prSet/>
      <dgm:spPr/>
      <dgm:t>
        <a:bodyPr/>
        <a:lstStyle/>
        <a:p>
          <a:endParaRPr lang="en-US"/>
        </a:p>
      </dgm:t>
    </dgm:pt>
    <dgm:pt modelId="{21E4CC26-61B5-4201-ADB9-B30609362649}">
      <dgm:prSet/>
      <dgm:spPr/>
      <dgm:t>
        <a:bodyPr/>
        <a:lstStyle/>
        <a:p>
          <a:r>
            <a:rPr lang="en-US" b="0" i="0"/>
            <a:t>How do you think the field of occupational or physical therapy may change in the next 10 years?</a:t>
          </a:r>
          <a:endParaRPr lang="en-US"/>
        </a:p>
      </dgm:t>
    </dgm:pt>
    <dgm:pt modelId="{B3347A56-0168-4D83-88A9-1C2AF610219B}" type="parTrans" cxnId="{08A2F0B0-2FAF-41B9-9A89-5215EF1BD1CB}">
      <dgm:prSet/>
      <dgm:spPr/>
      <dgm:t>
        <a:bodyPr/>
        <a:lstStyle/>
        <a:p>
          <a:endParaRPr lang="en-US"/>
        </a:p>
      </dgm:t>
    </dgm:pt>
    <dgm:pt modelId="{979EC6E8-C9E4-45C5-86C2-063D07BFB101}" type="sibTrans" cxnId="{08A2F0B0-2FAF-41B9-9A89-5215EF1BD1CB}">
      <dgm:prSet/>
      <dgm:spPr/>
      <dgm:t>
        <a:bodyPr/>
        <a:lstStyle/>
        <a:p>
          <a:endParaRPr lang="en-US"/>
        </a:p>
      </dgm:t>
    </dgm:pt>
    <dgm:pt modelId="{524FA2ED-B329-4EB2-B1B5-138AFFD0CD91}">
      <dgm:prSet/>
      <dgm:spPr/>
      <dgm:t>
        <a:bodyPr/>
        <a:lstStyle/>
        <a:p>
          <a:r>
            <a:rPr lang="en-US" b="0" i="0"/>
            <a:t>Can you tell me about a time you accomplished a goal?</a:t>
          </a:r>
          <a:endParaRPr lang="en-US"/>
        </a:p>
      </dgm:t>
    </dgm:pt>
    <dgm:pt modelId="{FB893196-2766-4FB1-A6D9-75EE40F8BEE3}" type="parTrans" cxnId="{CE2AB95C-E826-40D8-A532-5640A8C9E302}">
      <dgm:prSet/>
      <dgm:spPr/>
      <dgm:t>
        <a:bodyPr/>
        <a:lstStyle/>
        <a:p>
          <a:endParaRPr lang="en-US"/>
        </a:p>
      </dgm:t>
    </dgm:pt>
    <dgm:pt modelId="{6747DEA7-1015-4C98-9C0F-3A735D20BB67}" type="sibTrans" cxnId="{CE2AB95C-E826-40D8-A532-5640A8C9E302}">
      <dgm:prSet/>
      <dgm:spPr/>
      <dgm:t>
        <a:bodyPr/>
        <a:lstStyle/>
        <a:p>
          <a:endParaRPr lang="en-US"/>
        </a:p>
      </dgm:t>
    </dgm:pt>
    <dgm:pt modelId="{27F93802-C21D-4921-9A01-C58ADA520614}">
      <dgm:prSet/>
      <dgm:spPr/>
      <dgm:t>
        <a:bodyPr/>
        <a:lstStyle/>
        <a:p>
          <a:r>
            <a:rPr lang="en-US" b="0" i="0"/>
            <a:t>Have you ever experienced a failure, and how did you handle it?</a:t>
          </a:r>
          <a:endParaRPr lang="en-US"/>
        </a:p>
      </dgm:t>
    </dgm:pt>
    <dgm:pt modelId="{F3CCDD02-C0A4-4C3E-A31C-C2625FA5C507}" type="parTrans" cxnId="{5272AAEB-1469-413D-B362-21E6584C1842}">
      <dgm:prSet/>
      <dgm:spPr/>
      <dgm:t>
        <a:bodyPr/>
        <a:lstStyle/>
        <a:p>
          <a:endParaRPr lang="en-US"/>
        </a:p>
      </dgm:t>
    </dgm:pt>
    <dgm:pt modelId="{DB32CFC8-88A8-40F0-8082-E91213BD9BF7}" type="sibTrans" cxnId="{5272AAEB-1469-413D-B362-21E6584C1842}">
      <dgm:prSet/>
      <dgm:spPr/>
      <dgm:t>
        <a:bodyPr/>
        <a:lstStyle/>
        <a:p>
          <a:endParaRPr lang="en-US"/>
        </a:p>
      </dgm:t>
    </dgm:pt>
    <dgm:pt modelId="{74FB527F-DC5C-4650-B7C7-75AA454A5DE2}">
      <dgm:prSet/>
      <dgm:spPr/>
      <dgm:t>
        <a:bodyPr/>
        <a:lstStyle/>
        <a:p>
          <a:r>
            <a:rPr lang="en-US" b="0" i="0"/>
            <a:t>Do you plan to specialize in an area of occupational or physical therapy? If so, what interests you about this specialty?</a:t>
          </a:r>
          <a:endParaRPr lang="en-US"/>
        </a:p>
      </dgm:t>
    </dgm:pt>
    <dgm:pt modelId="{9651D8B6-54BC-4321-A42E-740572480C31}" type="parTrans" cxnId="{2A0D2DE0-82E4-4376-A24F-BCDD9651E2FB}">
      <dgm:prSet/>
      <dgm:spPr/>
      <dgm:t>
        <a:bodyPr/>
        <a:lstStyle/>
        <a:p>
          <a:endParaRPr lang="en-US"/>
        </a:p>
      </dgm:t>
    </dgm:pt>
    <dgm:pt modelId="{F634F02A-9A94-40C2-B7D9-5980A4791C8C}" type="sibTrans" cxnId="{2A0D2DE0-82E4-4376-A24F-BCDD9651E2FB}">
      <dgm:prSet/>
      <dgm:spPr/>
      <dgm:t>
        <a:bodyPr/>
        <a:lstStyle/>
        <a:p>
          <a:endParaRPr lang="en-US"/>
        </a:p>
      </dgm:t>
    </dgm:pt>
    <dgm:pt modelId="{67265222-B7A8-4229-BD3F-D387AA4A2614}" type="pres">
      <dgm:prSet presAssocID="{7DF313CF-1F13-42F5-AA9B-3FCBE988F202}" presName="diagram" presStyleCnt="0">
        <dgm:presLayoutVars>
          <dgm:dir/>
          <dgm:resizeHandles val="exact"/>
        </dgm:presLayoutVars>
      </dgm:prSet>
      <dgm:spPr/>
    </dgm:pt>
    <dgm:pt modelId="{BFDE0656-B0C4-4922-8DF2-087C961E98F5}" type="pres">
      <dgm:prSet presAssocID="{6A190118-B8B7-4FC3-88D4-52E2F61D5077}" presName="node" presStyleLbl="node1" presStyleIdx="0" presStyleCnt="10">
        <dgm:presLayoutVars>
          <dgm:bulletEnabled val="1"/>
        </dgm:presLayoutVars>
      </dgm:prSet>
      <dgm:spPr/>
    </dgm:pt>
    <dgm:pt modelId="{0D3AEEB0-206B-4CAC-BEEA-D757C1B14666}" type="pres">
      <dgm:prSet presAssocID="{D9CF9907-DDF2-4326-8E35-A07B90996CC5}" presName="sibTrans" presStyleCnt="0"/>
      <dgm:spPr/>
    </dgm:pt>
    <dgm:pt modelId="{31487ADF-0BDB-406C-A1EB-9349F21E26AE}" type="pres">
      <dgm:prSet presAssocID="{77A8F538-3466-4484-8E24-3DFEDFE64847}" presName="node" presStyleLbl="node1" presStyleIdx="1" presStyleCnt="10">
        <dgm:presLayoutVars>
          <dgm:bulletEnabled val="1"/>
        </dgm:presLayoutVars>
      </dgm:prSet>
      <dgm:spPr/>
    </dgm:pt>
    <dgm:pt modelId="{BD7F2892-BCB5-484A-8335-B5510C4A80AD}" type="pres">
      <dgm:prSet presAssocID="{8ABD087D-C3EC-45C3-9A69-3D53AB5952B9}" presName="sibTrans" presStyleCnt="0"/>
      <dgm:spPr/>
    </dgm:pt>
    <dgm:pt modelId="{481BE32F-0585-468A-97A7-582AE452DB15}" type="pres">
      <dgm:prSet presAssocID="{7FD74B3F-FAC1-43AC-ACA8-D2F2CB304866}" presName="node" presStyleLbl="node1" presStyleIdx="2" presStyleCnt="10">
        <dgm:presLayoutVars>
          <dgm:bulletEnabled val="1"/>
        </dgm:presLayoutVars>
      </dgm:prSet>
      <dgm:spPr/>
    </dgm:pt>
    <dgm:pt modelId="{EAE287DB-F33B-4990-AF11-F8AA7DA7EED0}" type="pres">
      <dgm:prSet presAssocID="{54A16CC4-B4CE-46D4-A2FD-9E0A6BF00649}" presName="sibTrans" presStyleCnt="0"/>
      <dgm:spPr/>
    </dgm:pt>
    <dgm:pt modelId="{D0F6CDA0-1E4E-42B2-8865-25149E2D7FBA}" type="pres">
      <dgm:prSet presAssocID="{5BB14DD3-42F9-43A7-A5FC-3C35CADFF721}" presName="node" presStyleLbl="node1" presStyleIdx="3" presStyleCnt="10">
        <dgm:presLayoutVars>
          <dgm:bulletEnabled val="1"/>
        </dgm:presLayoutVars>
      </dgm:prSet>
      <dgm:spPr/>
    </dgm:pt>
    <dgm:pt modelId="{25983A59-5235-4D1F-8455-B9D5B812152E}" type="pres">
      <dgm:prSet presAssocID="{ABC2FD6E-DE77-43D1-B6B1-30549CDBA8AB}" presName="sibTrans" presStyleCnt="0"/>
      <dgm:spPr/>
    </dgm:pt>
    <dgm:pt modelId="{B763D88C-B797-4343-A736-EF08BE215A96}" type="pres">
      <dgm:prSet presAssocID="{C6A37F4B-3033-4AC3-8DD9-E0BEFA3D37A2}" presName="node" presStyleLbl="node1" presStyleIdx="4" presStyleCnt="10">
        <dgm:presLayoutVars>
          <dgm:bulletEnabled val="1"/>
        </dgm:presLayoutVars>
      </dgm:prSet>
      <dgm:spPr/>
    </dgm:pt>
    <dgm:pt modelId="{075DE80D-1E53-4682-8E24-63CD7A8D7A28}" type="pres">
      <dgm:prSet presAssocID="{C29746D2-7715-49EA-B94F-A05D8FE3DCFA}" presName="sibTrans" presStyleCnt="0"/>
      <dgm:spPr/>
    </dgm:pt>
    <dgm:pt modelId="{93F0C9C3-0D0B-4BBD-A4B3-CFEF777F7A09}" type="pres">
      <dgm:prSet presAssocID="{B81D2531-2968-4C7F-85E7-09198EB2924F}" presName="node" presStyleLbl="node1" presStyleIdx="5" presStyleCnt="10">
        <dgm:presLayoutVars>
          <dgm:bulletEnabled val="1"/>
        </dgm:presLayoutVars>
      </dgm:prSet>
      <dgm:spPr/>
    </dgm:pt>
    <dgm:pt modelId="{5A4AA146-3715-41C0-8E62-9DEAC884A5B3}" type="pres">
      <dgm:prSet presAssocID="{39BFB5D7-48B7-49B8-9AD9-33B1E7BAF796}" presName="sibTrans" presStyleCnt="0"/>
      <dgm:spPr/>
    </dgm:pt>
    <dgm:pt modelId="{6F37A494-4F9E-43E5-9267-0FFC50D8E56F}" type="pres">
      <dgm:prSet presAssocID="{21E4CC26-61B5-4201-ADB9-B30609362649}" presName="node" presStyleLbl="node1" presStyleIdx="6" presStyleCnt="10">
        <dgm:presLayoutVars>
          <dgm:bulletEnabled val="1"/>
        </dgm:presLayoutVars>
      </dgm:prSet>
      <dgm:spPr/>
    </dgm:pt>
    <dgm:pt modelId="{865D9D35-64C4-4C45-BF03-F9A202074C8C}" type="pres">
      <dgm:prSet presAssocID="{979EC6E8-C9E4-45C5-86C2-063D07BFB101}" presName="sibTrans" presStyleCnt="0"/>
      <dgm:spPr/>
    </dgm:pt>
    <dgm:pt modelId="{2AD827F7-9A19-4C49-A9DB-5A4E60FEBA33}" type="pres">
      <dgm:prSet presAssocID="{524FA2ED-B329-4EB2-B1B5-138AFFD0CD91}" presName="node" presStyleLbl="node1" presStyleIdx="7" presStyleCnt="10">
        <dgm:presLayoutVars>
          <dgm:bulletEnabled val="1"/>
        </dgm:presLayoutVars>
      </dgm:prSet>
      <dgm:spPr/>
    </dgm:pt>
    <dgm:pt modelId="{6BC85795-8557-4789-A25A-719C80FD4975}" type="pres">
      <dgm:prSet presAssocID="{6747DEA7-1015-4C98-9C0F-3A735D20BB67}" presName="sibTrans" presStyleCnt="0"/>
      <dgm:spPr/>
    </dgm:pt>
    <dgm:pt modelId="{36A85A62-28EA-4F70-8D51-1DA1A2FC708C}" type="pres">
      <dgm:prSet presAssocID="{27F93802-C21D-4921-9A01-C58ADA520614}" presName="node" presStyleLbl="node1" presStyleIdx="8" presStyleCnt="10">
        <dgm:presLayoutVars>
          <dgm:bulletEnabled val="1"/>
        </dgm:presLayoutVars>
      </dgm:prSet>
      <dgm:spPr/>
    </dgm:pt>
    <dgm:pt modelId="{AE62687C-FAE1-44DE-8944-C7BC4A07A709}" type="pres">
      <dgm:prSet presAssocID="{DB32CFC8-88A8-40F0-8082-E91213BD9BF7}" presName="sibTrans" presStyleCnt="0"/>
      <dgm:spPr/>
    </dgm:pt>
    <dgm:pt modelId="{EA0D1057-04DA-4E40-AD69-8AD81DB505AC}" type="pres">
      <dgm:prSet presAssocID="{74FB527F-DC5C-4650-B7C7-75AA454A5DE2}" presName="node" presStyleLbl="node1" presStyleIdx="9" presStyleCnt="10">
        <dgm:presLayoutVars>
          <dgm:bulletEnabled val="1"/>
        </dgm:presLayoutVars>
      </dgm:prSet>
      <dgm:spPr/>
    </dgm:pt>
  </dgm:ptLst>
  <dgm:cxnLst>
    <dgm:cxn modelId="{F2F34304-929E-446C-B99C-1A3DCCA14842}" type="presOf" srcId="{27F93802-C21D-4921-9A01-C58ADA520614}" destId="{36A85A62-28EA-4F70-8D51-1DA1A2FC708C}" srcOrd="0" destOrd="0" presId="urn:microsoft.com/office/officeart/2005/8/layout/default"/>
    <dgm:cxn modelId="{3FE7950F-2A77-4369-98D2-5CD36B8ECFF8}" srcId="{7DF313CF-1F13-42F5-AA9B-3FCBE988F202}" destId="{6A190118-B8B7-4FC3-88D4-52E2F61D5077}" srcOrd="0" destOrd="0" parTransId="{7B34AD67-7347-4EAD-BE65-3DA8043E3FD7}" sibTransId="{D9CF9907-DDF2-4326-8E35-A07B90996CC5}"/>
    <dgm:cxn modelId="{F79D0A13-FFCC-4928-9D52-34764FA5065F}" type="presOf" srcId="{7DF313CF-1F13-42F5-AA9B-3FCBE988F202}" destId="{67265222-B7A8-4229-BD3F-D387AA4A2614}" srcOrd="0" destOrd="0" presId="urn:microsoft.com/office/officeart/2005/8/layout/default"/>
    <dgm:cxn modelId="{9090E414-D952-45B5-AAC6-079806BBD3CB}" srcId="{7DF313CF-1F13-42F5-AA9B-3FCBE988F202}" destId="{77A8F538-3466-4484-8E24-3DFEDFE64847}" srcOrd="1" destOrd="0" parTransId="{3FF3D547-34F5-4966-988F-ED37314615C0}" sibTransId="{8ABD087D-C3EC-45C3-9A69-3D53AB5952B9}"/>
    <dgm:cxn modelId="{4E957E1A-4FEE-479B-92F2-BD157EF027C3}" type="presOf" srcId="{21E4CC26-61B5-4201-ADB9-B30609362649}" destId="{6F37A494-4F9E-43E5-9267-0FFC50D8E56F}" srcOrd="0" destOrd="0" presId="urn:microsoft.com/office/officeart/2005/8/layout/default"/>
    <dgm:cxn modelId="{9BA0CC1C-F010-4EC6-9838-5BBF75983B9F}" type="presOf" srcId="{77A8F538-3466-4484-8E24-3DFEDFE64847}" destId="{31487ADF-0BDB-406C-A1EB-9349F21E26AE}" srcOrd="0" destOrd="0" presId="urn:microsoft.com/office/officeart/2005/8/layout/default"/>
    <dgm:cxn modelId="{0E7FF423-64BE-484D-A114-939AF10A70AE}" type="presOf" srcId="{74FB527F-DC5C-4650-B7C7-75AA454A5DE2}" destId="{EA0D1057-04DA-4E40-AD69-8AD81DB505AC}" srcOrd="0" destOrd="0" presId="urn:microsoft.com/office/officeart/2005/8/layout/default"/>
    <dgm:cxn modelId="{A4EED63E-A64F-4653-AA83-F0C7F31E3428}" type="presOf" srcId="{7FD74B3F-FAC1-43AC-ACA8-D2F2CB304866}" destId="{481BE32F-0585-468A-97A7-582AE452DB15}" srcOrd="0" destOrd="0" presId="urn:microsoft.com/office/officeart/2005/8/layout/default"/>
    <dgm:cxn modelId="{5F7D3640-28CC-44DA-9182-0AFA8B4AC602}" srcId="{7DF313CF-1F13-42F5-AA9B-3FCBE988F202}" destId="{5BB14DD3-42F9-43A7-A5FC-3C35CADFF721}" srcOrd="3" destOrd="0" parTransId="{9704DE21-6416-4FED-B2F1-2DBD0A6AF6DB}" sibTransId="{ABC2FD6E-DE77-43D1-B6B1-30549CDBA8AB}"/>
    <dgm:cxn modelId="{CE2AB95C-E826-40D8-A532-5640A8C9E302}" srcId="{7DF313CF-1F13-42F5-AA9B-3FCBE988F202}" destId="{524FA2ED-B329-4EB2-B1B5-138AFFD0CD91}" srcOrd="7" destOrd="0" parTransId="{FB893196-2766-4FB1-A6D9-75EE40F8BEE3}" sibTransId="{6747DEA7-1015-4C98-9C0F-3A735D20BB67}"/>
    <dgm:cxn modelId="{C9B8404B-F9F6-4BFB-A395-88A70D32EB87}" type="presOf" srcId="{524FA2ED-B329-4EB2-B1B5-138AFFD0CD91}" destId="{2AD827F7-9A19-4C49-A9DB-5A4E60FEBA33}" srcOrd="0" destOrd="0" presId="urn:microsoft.com/office/officeart/2005/8/layout/default"/>
    <dgm:cxn modelId="{E1AF7475-84C7-4B52-952A-CE92692423E2}" srcId="{7DF313CF-1F13-42F5-AA9B-3FCBE988F202}" destId="{B81D2531-2968-4C7F-85E7-09198EB2924F}" srcOrd="5" destOrd="0" parTransId="{4F8715D1-98E7-4C41-B038-8EA414A544E3}" sibTransId="{39BFB5D7-48B7-49B8-9AD9-33B1E7BAF796}"/>
    <dgm:cxn modelId="{B08D857E-866B-4091-91FF-028FB40C6480}" type="presOf" srcId="{5BB14DD3-42F9-43A7-A5FC-3C35CADFF721}" destId="{D0F6CDA0-1E4E-42B2-8865-25149E2D7FBA}" srcOrd="0" destOrd="0" presId="urn:microsoft.com/office/officeart/2005/8/layout/default"/>
    <dgm:cxn modelId="{80FD9A84-B6E0-499B-AF86-94668305FED1}" srcId="{7DF313CF-1F13-42F5-AA9B-3FCBE988F202}" destId="{7FD74B3F-FAC1-43AC-ACA8-D2F2CB304866}" srcOrd="2" destOrd="0" parTransId="{1FA7596E-CA1D-4D0E-A2EE-2DAE29337957}" sibTransId="{54A16CC4-B4CE-46D4-A2FD-9E0A6BF00649}"/>
    <dgm:cxn modelId="{16B7A584-370D-4C58-9BEC-B100EE6589B3}" srcId="{7DF313CF-1F13-42F5-AA9B-3FCBE988F202}" destId="{C6A37F4B-3033-4AC3-8DD9-E0BEFA3D37A2}" srcOrd="4" destOrd="0" parTransId="{BC0F8526-FBEF-4E70-BBF0-83B3B72B6407}" sibTransId="{C29746D2-7715-49EA-B94F-A05D8FE3DCFA}"/>
    <dgm:cxn modelId="{EEB3728E-D5E5-404E-A2BE-3FCF04123939}" type="presOf" srcId="{C6A37F4B-3033-4AC3-8DD9-E0BEFA3D37A2}" destId="{B763D88C-B797-4343-A736-EF08BE215A96}" srcOrd="0" destOrd="0" presId="urn:microsoft.com/office/officeart/2005/8/layout/default"/>
    <dgm:cxn modelId="{08A2F0B0-2FAF-41B9-9A89-5215EF1BD1CB}" srcId="{7DF313CF-1F13-42F5-AA9B-3FCBE988F202}" destId="{21E4CC26-61B5-4201-ADB9-B30609362649}" srcOrd="6" destOrd="0" parTransId="{B3347A56-0168-4D83-88A9-1C2AF610219B}" sibTransId="{979EC6E8-C9E4-45C5-86C2-063D07BFB101}"/>
    <dgm:cxn modelId="{2249EBB8-9626-46FA-ACF3-1058016B048D}" type="presOf" srcId="{B81D2531-2968-4C7F-85E7-09198EB2924F}" destId="{93F0C9C3-0D0B-4BBD-A4B3-CFEF777F7A09}" srcOrd="0" destOrd="0" presId="urn:microsoft.com/office/officeart/2005/8/layout/default"/>
    <dgm:cxn modelId="{2A0D2DE0-82E4-4376-A24F-BCDD9651E2FB}" srcId="{7DF313CF-1F13-42F5-AA9B-3FCBE988F202}" destId="{74FB527F-DC5C-4650-B7C7-75AA454A5DE2}" srcOrd="9" destOrd="0" parTransId="{9651D8B6-54BC-4321-A42E-740572480C31}" sibTransId="{F634F02A-9A94-40C2-B7D9-5980A4791C8C}"/>
    <dgm:cxn modelId="{5272AAEB-1469-413D-B362-21E6584C1842}" srcId="{7DF313CF-1F13-42F5-AA9B-3FCBE988F202}" destId="{27F93802-C21D-4921-9A01-C58ADA520614}" srcOrd="8" destOrd="0" parTransId="{F3CCDD02-C0A4-4C3E-A31C-C2625FA5C507}" sibTransId="{DB32CFC8-88A8-40F0-8082-E91213BD9BF7}"/>
    <dgm:cxn modelId="{3CBDA1EE-B14E-4AF1-BFE8-CF6D63140C64}" type="presOf" srcId="{6A190118-B8B7-4FC3-88D4-52E2F61D5077}" destId="{BFDE0656-B0C4-4922-8DF2-087C961E98F5}" srcOrd="0" destOrd="0" presId="urn:microsoft.com/office/officeart/2005/8/layout/default"/>
    <dgm:cxn modelId="{5E477EDE-CBE3-499D-9D79-28FAF44C540D}" type="presParOf" srcId="{67265222-B7A8-4229-BD3F-D387AA4A2614}" destId="{BFDE0656-B0C4-4922-8DF2-087C961E98F5}" srcOrd="0" destOrd="0" presId="urn:microsoft.com/office/officeart/2005/8/layout/default"/>
    <dgm:cxn modelId="{A70B8D0D-315F-4A68-A8DA-BCE85DB37B01}" type="presParOf" srcId="{67265222-B7A8-4229-BD3F-D387AA4A2614}" destId="{0D3AEEB0-206B-4CAC-BEEA-D757C1B14666}" srcOrd="1" destOrd="0" presId="urn:microsoft.com/office/officeart/2005/8/layout/default"/>
    <dgm:cxn modelId="{8A18BC4C-B7D8-4818-8D82-1808BCD74807}" type="presParOf" srcId="{67265222-B7A8-4229-BD3F-D387AA4A2614}" destId="{31487ADF-0BDB-406C-A1EB-9349F21E26AE}" srcOrd="2" destOrd="0" presId="urn:microsoft.com/office/officeart/2005/8/layout/default"/>
    <dgm:cxn modelId="{6493D536-23D3-41E0-B527-BC2F32403BF0}" type="presParOf" srcId="{67265222-B7A8-4229-BD3F-D387AA4A2614}" destId="{BD7F2892-BCB5-484A-8335-B5510C4A80AD}" srcOrd="3" destOrd="0" presId="urn:microsoft.com/office/officeart/2005/8/layout/default"/>
    <dgm:cxn modelId="{A835F2CC-2F18-4334-99B1-26E0EBE28ADA}" type="presParOf" srcId="{67265222-B7A8-4229-BD3F-D387AA4A2614}" destId="{481BE32F-0585-468A-97A7-582AE452DB15}" srcOrd="4" destOrd="0" presId="urn:microsoft.com/office/officeart/2005/8/layout/default"/>
    <dgm:cxn modelId="{2C3FB0CF-286E-4D9D-A8F5-F9F98953044D}" type="presParOf" srcId="{67265222-B7A8-4229-BD3F-D387AA4A2614}" destId="{EAE287DB-F33B-4990-AF11-F8AA7DA7EED0}" srcOrd="5" destOrd="0" presId="urn:microsoft.com/office/officeart/2005/8/layout/default"/>
    <dgm:cxn modelId="{5D4A2E9B-8536-4B04-B395-F712F0C38B80}" type="presParOf" srcId="{67265222-B7A8-4229-BD3F-D387AA4A2614}" destId="{D0F6CDA0-1E4E-42B2-8865-25149E2D7FBA}" srcOrd="6" destOrd="0" presId="urn:microsoft.com/office/officeart/2005/8/layout/default"/>
    <dgm:cxn modelId="{7216961E-BE81-427E-8BD7-589F7049B197}" type="presParOf" srcId="{67265222-B7A8-4229-BD3F-D387AA4A2614}" destId="{25983A59-5235-4D1F-8455-B9D5B812152E}" srcOrd="7" destOrd="0" presId="urn:microsoft.com/office/officeart/2005/8/layout/default"/>
    <dgm:cxn modelId="{459EFDD0-CC20-461F-B5DA-A9540A21DEA1}" type="presParOf" srcId="{67265222-B7A8-4229-BD3F-D387AA4A2614}" destId="{B763D88C-B797-4343-A736-EF08BE215A96}" srcOrd="8" destOrd="0" presId="urn:microsoft.com/office/officeart/2005/8/layout/default"/>
    <dgm:cxn modelId="{F5F20C88-9551-4CD0-B64A-B800EACEB30E}" type="presParOf" srcId="{67265222-B7A8-4229-BD3F-D387AA4A2614}" destId="{075DE80D-1E53-4682-8E24-63CD7A8D7A28}" srcOrd="9" destOrd="0" presId="urn:microsoft.com/office/officeart/2005/8/layout/default"/>
    <dgm:cxn modelId="{AA7D750E-85D4-47FA-88D3-E3C1F03DD8D5}" type="presParOf" srcId="{67265222-B7A8-4229-BD3F-D387AA4A2614}" destId="{93F0C9C3-0D0B-4BBD-A4B3-CFEF777F7A09}" srcOrd="10" destOrd="0" presId="urn:microsoft.com/office/officeart/2005/8/layout/default"/>
    <dgm:cxn modelId="{68392DBD-111D-42BF-B24D-E4DE17C650F1}" type="presParOf" srcId="{67265222-B7A8-4229-BD3F-D387AA4A2614}" destId="{5A4AA146-3715-41C0-8E62-9DEAC884A5B3}" srcOrd="11" destOrd="0" presId="urn:microsoft.com/office/officeart/2005/8/layout/default"/>
    <dgm:cxn modelId="{A38264C3-CF4B-44C6-BA58-3D9FFB3554FF}" type="presParOf" srcId="{67265222-B7A8-4229-BD3F-D387AA4A2614}" destId="{6F37A494-4F9E-43E5-9267-0FFC50D8E56F}" srcOrd="12" destOrd="0" presId="urn:microsoft.com/office/officeart/2005/8/layout/default"/>
    <dgm:cxn modelId="{63D222FE-A1CA-4EEB-9A24-ED1B0AB1D34C}" type="presParOf" srcId="{67265222-B7A8-4229-BD3F-D387AA4A2614}" destId="{865D9D35-64C4-4C45-BF03-F9A202074C8C}" srcOrd="13" destOrd="0" presId="urn:microsoft.com/office/officeart/2005/8/layout/default"/>
    <dgm:cxn modelId="{6B3B1BD1-68AC-4D88-9D5F-9AD3660AF10B}" type="presParOf" srcId="{67265222-B7A8-4229-BD3F-D387AA4A2614}" destId="{2AD827F7-9A19-4C49-A9DB-5A4E60FEBA33}" srcOrd="14" destOrd="0" presId="urn:microsoft.com/office/officeart/2005/8/layout/default"/>
    <dgm:cxn modelId="{72DFC61B-347F-400C-8CB2-CE55FA7EC3D6}" type="presParOf" srcId="{67265222-B7A8-4229-BD3F-D387AA4A2614}" destId="{6BC85795-8557-4789-A25A-719C80FD4975}" srcOrd="15" destOrd="0" presId="urn:microsoft.com/office/officeart/2005/8/layout/default"/>
    <dgm:cxn modelId="{7C240991-968F-4D2F-A26C-F346BFF9FA0C}" type="presParOf" srcId="{67265222-B7A8-4229-BD3F-D387AA4A2614}" destId="{36A85A62-28EA-4F70-8D51-1DA1A2FC708C}" srcOrd="16" destOrd="0" presId="urn:microsoft.com/office/officeart/2005/8/layout/default"/>
    <dgm:cxn modelId="{15676342-B558-4BE9-A8BE-A4E1D0165286}" type="presParOf" srcId="{67265222-B7A8-4229-BD3F-D387AA4A2614}" destId="{AE62687C-FAE1-44DE-8944-C7BC4A07A709}" srcOrd="17" destOrd="0" presId="urn:microsoft.com/office/officeart/2005/8/layout/default"/>
    <dgm:cxn modelId="{4AB7C55F-53EA-402F-AF9D-2164A8D7DC16}" type="presParOf" srcId="{67265222-B7A8-4229-BD3F-D387AA4A2614}" destId="{EA0D1057-04DA-4E40-AD69-8AD81DB505AC}"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445742-1184-48E1-BA2C-10571018091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4E2A6E3-AF10-4749-8160-9A7666C1CF7D}">
      <dgm:prSet/>
      <dgm:spPr/>
      <dgm:t>
        <a:bodyPr/>
        <a:lstStyle/>
        <a:p>
          <a:r>
            <a:rPr lang="en-US"/>
            <a:t>Rated on:</a:t>
          </a:r>
        </a:p>
      </dgm:t>
    </dgm:pt>
    <dgm:pt modelId="{40CA571A-D4A6-4556-8D66-D51CF010435A}" type="parTrans" cxnId="{3AB89D62-63CD-4176-987B-686420BA9BAE}">
      <dgm:prSet/>
      <dgm:spPr/>
      <dgm:t>
        <a:bodyPr/>
        <a:lstStyle/>
        <a:p>
          <a:endParaRPr lang="en-US"/>
        </a:p>
      </dgm:t>
    </dgm:pt>
    <dgm:pt modelId="{AE37809F-807E-4F87-BB1A-6A9B3B8435DD}" type="sibTrans" cxnId="{3AB89D62-63CD-4176-987B-686420BA9BAE}">
      <dgm:prSet/>
      <dgm:spPr/>
      <dgm:t>
        <a:bodyPr/>
        <a:lstStyle/>
        <a:p>
          <a:endParaRPr lang="en-US"/>
        </a:p>
      </dgm:t>
    </dgm:pt>
    <dgm:pt modelId="{20966B02-C530-4FE7-99EF-E8FBF89DEA3C}">
      <dgm:prSet/>
      <dgm:spPr/>
      <dgm:t>
        <a:bodyPr/>
        <a:lstStyle/>
        <a:p>
          <a:r>
            <a:rPr lang="en-US"/>
            <a:t>oral communication skills </a:t>
          </a:r>
        </a:p>
      </dgm:t>
    </dgm:pt>
    <dgm:pt modelId="{FEBA1B30-0CC2-4CA6-98E8-F644E47D6890}" type="parTrans" cxnId="{7356D7EB-B9B9-4609-A1D8-19D3B9F05699}">
      <dgm:prSet/>
      <dgm:spPr/>
      <dgm:t>
        <a:bodyPr/>
        <a:lstStyle/>
        <a:p>
          <a:endParaRPr lang="en-US"/>
        </a:p>
      </dgm:t>
    </dgm:pt>
    <dgm:pt modelId="{4D1694BE-2CBF-4EAF-9AE8-8969F276A7C9}" type="sibTrans" cxnId="{7356D7EB-B9B9-4609-A1D8-19D3B9F05699}">
      <dgm:prSet/>
      <dgm:spPr/>
      <dgm:t>
        <a:bodyPr/>
        <a:lstStyle/>
        <a:p>
          <a:endParaRPr lang="en-US"/>
        </a:p>
      </dgm:t>
    </dgm:pt>
    <dgm:pt modelId="{B4968A8F-1422-4367-A6E7-DBA85C1D8E5B}">
      <dgm:prSet/>
      <dgm:spPr/>
      <dgm:t>
        <a:bodyPr/>
        <a:lstStyle/>
        <a:p>
          <a:r>
            <a:rPr lang="en-US"/>
            <a:t>professional behaviors and attitudes </a:t>
          </a:r>
        </a:p>
      </dgm:t>
    </dgm:pt>
    <dgm:pt modelId="{48320E42-9C2B-45F3-B081-651BFE3AF116}" type="parTrans" cxnId="{D5818C94-61AE-4414-9300-81D8D92CFA6E}">
      <dgm:prSet/>
      <dgm:spPr/>
      <dgm:t>
        <a:bodyPr/>
        <a:lstStyle/>
        <a:p>
          <a:endParaRPr lang="en-US"/>
        </a:p>
      </dgm:t>
    </dgm:pt>
    <dgm:pt modelId="{4EFA1FC4-3CD1-491C-B414-4EB43D1CAAB3}" type="sibTrans" cxnId="{D5818C94-61AE-4414-9300-81D8D92CFA6E}">
      <dgm:prSet/>
      <dgm:spPr/>
      <dgm:t>
        <a:bodyPr/>
        <a:lstStyle/>
        <a:p>
          <a:endParaRPr lang="en-US"/>
        </a:p>
      </dgm:t>
    </dgm:pt>
    <dgm:pt modelId="{FA78BCD4-7508-4A33-B925-C57B0B1F63EF}">
      <dgm:prSet/>
      <dgm:spPr/>
      <dgm:t>
        <a:bodyPr/>
        <a:lstStyle/>
        <a:p>
          <a:r>
            <a:rPr lang="en-US"/>
            <a:t>ability to interact in a group</a:t>
          </a:r>
        </a:p>
      </dgm:t>
    </dgm:pt>
    <dgm:pt modelId="{58D6D548-D251-48C0-B29B-6524A9DB5F57}" type="parTrans" cxnId="{193ED1BD-C792-477E-A666-F175473A54CE}">
      <dgm:prSet/>
      <dgm:spPr/>
      <dgm:t>
        <a:bodyPr/>
        <a:lstStyle/>
        <a:p>
          <a:endParaRPr lang="en-US"/>
        </a:p>
      </dgm:t>
    </dgm:pt>
    <dgm:pt modelId="{1CE00F73-2241-4722-891E-005FF16F7505}" type="sibTrans" cxnId="{193ED1BD-C792-477E-A666-F175473A54CE}">
      <dgm:prSet/>
      <dgm:spPr/>
      <dgm:t>
        <a:bodyPr/>
        <a:lstStyle/>
        <a:p>
          <a:endParaRPr lang="en-US"/>
        </a:p>
      </dgm:t>
    </dgm:pt>
    <dgm:pt modelId="{F3AA8EBB-F228-46D8-B0BC-0CE512FB4A67}">
      <dgm:prSet/>
      <dgm:spPr/>
      <dgm:t>
        <a:bodyPr/>
        <a:lstStyle/>
        <a:p>
          <a:r>
            <a:rPr lang="en-US"/>
            <a:t>knowledge of the profession</a:t>
          </a:r>
        </a:p>
      </dgm:t>
    </dgm:pt>
    <dgm:pt modelId="{82812813-C478-4E65-97E6-1BF8A05B9F99}" type="parTrans" cxnId="{32502F1B-9EF8-4D26-9B6F-CBCF12CF853D}">
      <dgm:prSet/>
      <dgm:spPr/>
      <dgm:t>
        <a:bodyPr/>
        <a:lstStyle/>
        <a:p>
          <a:endParaRPr lang="en-US"/>
        </a:p>
      </dgm:t>
    </dgm:pt>
    <dgm:pt modelId="{4C00059E-3E0E-4D93-AEE5-2E2B317B71C6}" type="sibTrans" cxnId="{32502F1B-9EF8-4D26-9B6F-CBCF12CF853D}">
      <dgm:prSet/>
      <dgm:spPr/>
      <dgm:t>
        <a:bodyPr/>
        <a:lstStyle/>
        <a:p>
          <a:endParaRPr lang="en-US"/>
        </a:p>
      </dgm:t>
    </dgm:pt>
    <dgm:pt modelId="{5C4A208F-9BCA-451B-B6DC-C38CF8AC3F6C}">
      <dgm:prSet/>
      <dgm:spPr/>
      <dgm:t>
        <a:bodyPr/>
        <a:lstStyle/>
        <a:p>
          <a:r>
            <a:rPr lang="en-US"/>
            <a:t>ability to solve problems</a:t>
          </a:r>
        </a:p>
      </dgm:t>
    </dgm:pt>
    <dgm:pt modelId="{8C4625F2-AFFA-4984-B7DD-A331100FF0BE}" type="parTrans" cxnId="{40027DFF-689C-41EE-91BA-CE2A6CA222C4}">
      <dgm:prSet/>
      <dgm:spPr/>
      <dgm:t>
        <a:bodyPr/>
        <a:lstStyle/>
        <a:p>
          <a:endParaRPr lang="en-US"/>
        </a:p>
      </dgm:t>
    </dgm:pt>
    <dgm:pt modelId="{9033A9EA-CC9D-4E12-998F-9890CA8C8032}" type="sibTrans" cxnId="{40027DFF-689C-41EE-91BA-CE2A6CA222C4}">
      <dgm:prSet/>
      <dgm:spPr/>
      <dgm:t>
        <a:bodyPr/>
        <a:lstStyle/>
        <a:p>
          <a:endParaRPr lang="en-US"/>
        </a:p>
      </dgm:t>
    </dgm:pt>
    <dgm:pt modelId="{98E84FA0-8041-4DCC-95AB-C4DDD8EF08E7}">
      <dgm:prSet/>
      <dgm:spPr/>
      <dgm:t>
        <a:bodyPr/>
        <a:lstStyle/>
        <a:p>
          <a:r>
            <a:rPr lang="en-US"/>
            <a:t>motivation to pursue a career in physical therapy. </a:t>
          </a:r>
        </a:p>
      </dgm:t>
    </dgm:pt>
    <dgm:pt modelId="{D2A61ADA-7343-488C-8FA6-8B671C8FAF49}" type="parTrans" cxnId="{0F5A246C-CA8B-4D69-A458-F6DD5599D401}">
      <dgm:prSet/>
      <dgm:spPr/>
      <dgm:t>
        <a:bodyPr/>
        <a:lstStyle/>
        <a:p>
          <a:endParaRPr lang="en-US"/>
        </a:p>
      </dgm:t>
    </dgm:pt>
    <dgm:pt modelId="{F03DC7A2-A670-4E77-B438-D44C82F78783}" type="sibTrans" cxnId="{0F5A246C-CA8B-4D69-A458-F6DD5599D401}">
      <dgm:prSet/>
      <dgm:spPr/>
      <dgm:t>
        <a:bodyPr/>
        <a:lstStyle/>
        <a:p>
          <a:endParaRPr lang="en-US"/>
        </a:p>
      </dgm:t>
    </dgm:pt>
    <dgm:pt modelId="{6EC1B172-4876-4EC2-8733-8D8B6C9C89AB}">
      <dgm:prSet/>
      <dgm:spPr/>
      <dgm:t>
        <a:bodyPr/>
        <a:lstStyle/>
        <a:p>
          <a:r>
            <a:rPr lang="en-US"/>
            <a:t>The applicants' written communication skills may also be measured with an on-site essay.</a:t>
          </a:r>
        </a:p>
      </dgm:t>
    </dgm:pt>
    <dgm:pt modelId="{8155CD31-6208-4F54-BBFD-0E072FF3D3B0}" type="parTrans" cxnId="{88F13DCE-20BC-4AA8-8CBD-79599117C118}">
      <dgm:prSet/>
      <dgm:spPr/>
      <dgm:t>
        <a:bodyPr/>
        <a:lstStyle/>
        <a:p>
          <a:endParaRPr lang="en-US"/>
        </a:p>
      </dgm:t>
    </dgm:pt>
    <dgm:pt modelId="{65310D72-A8B6-4E50-8C8A-15DFD6BC563F}" type="sibTrans" cxnId="{88F13DCE-20BC-4AA8-8CBD-79599117C118}">
      <dgm:prSet/>
      <dgm:spPr/>
      <dgm:t>
        <a:bodyPr/>
        <a:lstStyle/>
        <a:p>
          <a:endParaRPr lang="en-US"/>
        </a:p>
      </dgm:t>
    </dgm:pt>
    <dgm:pt modelId="{A3BC18D8-DA6B-4D62-BB72-333BDBB6CA9F}" type="pres">
      <dgm:prSet presAssocID="{A3445742-1184-48E1-BA2C-105710180912}" presName="linear" presStyleCnt="0">
        <dgm:presLayoutVars>
          <dgm:animLvl val="lvl"/>
          <dgm:resizeHandles val="exact"/>
        </dgm:presLayoutVars>
      </dgm:prSet>
      <dgm:spPr/>
    </dgm:pt>
    <dgm:pt modelId="{4BA64631-BF28-43BD-9470-446C17675716}" type="pres">
      <dgm:prSet presAssocID="{84E2A6E3-AF10-4749-8160-9A7666C1CF7D}" presName="parentText" presStyleLbl="node1" presStyleIdx="0" presStyleCnt="2">
        <dgm:presLayoutVars>
          <dgm:chMax val="0"/>
          <dgm:bulletEnabled val="1"/>
        </dgm:presLayoutVars>
      </dgm:prSet>
      <dgm:spPr/>
    </dgm:pt>
    <dgm:pt modelId="{B8DE487A-FB78-4934-AE42-871FDA7CFAE6}" type="pres">
      <dgm:prSet presAssocID="{84E2A6E3-AF10-4749-8160-9A7666C1CF7D}" presName="childText" presStyleLbl="revTx" presStyleIdx="0" presStyleCnt="1">
        <dgm:presLayoutVars>
          <dgm:bulletEnabled val="1"/>
        </dgm:presLayoutVars>
      </dgm:prSet>
      <dgm:spPr/>
    </dgm:pt>
    <dgm:pt modelId="{5AD274E2-5051-494D-B33B-EC1B36863709}" type="pres">
      <dgm:prSet presAssocID="{6EC1B172-4876-4EC2-8733-8D8B6C9C89AB}" presName="parentText" presStyleLbl="node1" presStyleIdx="1" presStyleCnt="2">
        <dgm:presLayoutVars>
          <dgm:chMax val="0"/>
          <dgm:bulletEnabled val="1"/>
        </dgm:presLayoutVars>
      </dgm:prSet>
      <dgm:spPr/>
    </dgm:pt>
  </dgm:ptLst>
  <dgm:cxnLst>
    <dgm:cxn modelId="{5C42BF19-13EF-4FF9-8681-385A3765B5B8}" type="presOf" srcId="{FA78BCD4-7508-4A33-B925-C57B0B1F63EF}" destId="{B8DE487A-FB78-4934-AE42-871FDA7CFAE6}" srcOrd="0" destOrd="2" presId="urn:microsoft.com/office/officeart/2005/8/layout/vList2"/>
    <dgm:cxn modelId="{32502F1B-9EF8-4D26-9B6F-CBCF12CF853D}" srcId="{84E2A6E3-AF10-4749-8160-9A7666C1CF7D}" destId="{F3AA8EBB-F228-46D8-B0BC-0CE512FB4A67}" srcOrd="3" destOrd="0" parTransId="{82812813-C478-4E65-97E6-1BF8A05B9F99}" sibTransId="{4C00059E-3E0E-4D93-AEE5-2E2B317B71C6}"/>
    <dgm:cxn modelId="{E9AF683B-4BD7-4DA3-8406-C882CDB56A97}" type="presOf" srcId="{B4968A8F-1422-4367-A6E7-DBA85C1D8E5B}" destId="{B8DE487A-FB78-4934-AE42-871FDA7CFAE6}" srcOrd="0" destOrd="1" presId="urn:microsoft.com/office/officeart/2005/8/layout/vList2"/>
    <dgm:cxn modelId="{3AB89D62-63CD-4176-987B-686420BA9BAE}" srcId="{A3445742-1184-48E1-BA2C-105710180912}" destId="{84E2A6E3-AF10-4749-8160-9A7666C1CF7D}" srcOrd="0" destOrd="0" parTransId="{40CA571A-D4A6-4556-8D66-D51CF010435A}" sibTransId="{AE37809F-807E-4F87-BB1A-6A9B3B8435DD}"/>
    <dgm:cxn modelId="{35CE9366-071B-4D00-BFF4-B360223CD3A7}" type="presOf" srcId="{6EC1B172-4876-4EC2-8733-8D8B6C9C89AB}" destId="{5AD274E2-5051-494D-B33B-EC1B36863709}" srcOrd="0" destOrd="0" presId="urn:microsoft.com/office/officeart/2005/8/layout/vList2"/>
    <dgm:cxn modelId="{808C1668-CA25-4E79-9225-6E5CAA15BDBA}" type="presOf" srcId="{84E2A6E3-AF10-4749-8160-9A7666C1CF7D}" destId="{4BA64631-BF28-43BD-9470-446C17675716}" srcOrd="0" destOrd="0" presId="urn:microsoft.com/office/officeart/2005/8/layout/vList2"/>
    <dgm:cxn modelId="{0F5A246C-CA8B-4D69-A458-F6DD5599D401}" srcId="{84E2A6E3-AF10-4749-8160-9A7666C1CF7D}" destId="{98E84FA0-8041-4DCC-95AB-C4DDD8EF08E7}" srcOrd="5" destOrd="0" parTransId="{D2A61ADA-7343-488C-8FA6-8B671C8FAF49}" sibTransId="{F03DC7A2-A670-4E77-B438-D44C82F78783}"/>
    <dgm:cxn modelId="{D5818C94-61AE-4414-9300-81D8D92CFA6E}" srcId="{84E2A6E3-AF10-4749-8160-9A7666C1CF7D}" destId="{B4968A8F-1422-4367-A6E7-DBA85C1D8E5B}" srcOrd="1" destOrd="0" parTransId="{48320E42-9C2B-45F3-B081-651BFE3AF116}" sibTransId="{4EFA1FC4-3CD1-491C-B414-4EB43D1CAAB3}"/>
    <dgm:cxn modelId="{410F33AB-C8EC-4686-8054-C92F566FAD6B}" type="presOf" srcId="{F3AA8EBB-F228-46D8-B0BC-0CE512FB4A67}" destId="{B8DE487A-FB78-4934-AE42-871FDA7CFAE6}" srcOrd="0" destOrd="3" presId="urn:microsoft.com/office/officeart/2005/8/layout/vList2"/>
    <dgm:cxn modelId="{16DE97AC-CFE1-4908-882D-8C1338DB00DF}" type="presOf" srcId="{5C4A208F-9BCA-451B-B6DC-C38CF8AC3F6C}" destId="{B8DE487A-FB78-4934-AE42-871FDA7CFAE6}" srcOrd="0" destOrd="4" presId="urn:microsoft.com/office/officeart/2005/8/layout/vList2"/>
    <dgm:cxn modelId="{0EBFADAE-6146-4C68-AD70-FF90170613B9}" type="presOf" srcId="{98E84FA0-8041-4DCC-95AB-C4DDD8EF08E7}" destId="{B8DE487A-FB78-4934-AE42-871FDA7CFAE6}" srcOrd="0" destOrd="5" presId="urn:microsoft.com/office/officeart/2005/8/layout/vList2"/>
    <dgm:cxn modelId="{193ED1BD-C792-477E-A666-F175473A54CE}" srcId="{84E2A6E3-AF10-4749-8160-9A7666C1CF7D}" destId="{FA78BCD4-7508-4A33-B925-C57B0B1F63EF}" srcOrd="2" destOrd="0" parTransId="{58D6D548-D251-48C0-B29B-6524A9DB5F57}" sibTransId="{1CE00F73-2241-4722-891E-005FF16F7505}"/>
    <dgm:cxn modelId="{88F13DCE-20BC-4AA8-8CBD-79599117C118}" srcId="{A3445742-1184-48E1-BA2C-105710180912}" destId="{6EC1B172-4876-4EC2-8733-8D8B6C9C89AB}" srcOrd="1" destOrd="0" parTransId="{8155CD31-6208-4F54-BBFD-0E072FF3D3B0}" sibTransId="{65310D72-A8B6-4E50-8C8A-15DFD6BC563F}"/>
    <dgm:cxn modelId="{7356D7EB-B9B9-4609-A1D8-19D3B9F05699}" srcId="{84E2A6E3-AF10-4749-8160-9A7666C1CF7D}" destId="{20966B02-C530-4FE7-99EF-E8FBF89DEA3C}" srcOrd="0" destOrd="0" parTransId="{FEBA1B30-0CC2-4CA6-98E8-F644E47D6890}" sibTransId="{4D1694BE-2CBF-4EAF-9AE8-8969F276A7C9}"/>
    <dgm:cxn modelId="{6C9538F5-3A39-4D24-ABEE-525BF4988033}" type="presOf" srcId="{20966B02-C530-4FE7-99EF-E8FBF89DEA3C}" destId="{B8DE487A-FB78-4934-AE42-871FDA7CFAE6}" srcOrd="0" destOrd="0" presId="urn:microsoft.com/office/officeart/2005/8/layout/vList2"/>
    <dgm:cxn modelId="{F3002EFD-57A3-4350-8AAE-0E78B9562327}" type="presOf" srcId="{A3445742-1184-48E1-BA2C-105710180912}" destId="{A3BC18D8-DA6B-4D62-BB72-333BDBB6CA9F}" srcOrd="0" destOrd="0" presId="urn:microsoft.com/office/officeart/2005/8/layout/vList2"/>
    <dgm:cxn modelId="{40027DFF-689C-41EE-91BA-CE2A6CA222C4}" srcId="{84E2A6E3-AF10-4749-8160-9A7666C1CF7D}" destId="{5C4A208F-9BCA-451B-B6DC-C38CF8AC3F6C}" srcOrd="4" destOrd="0" parTransId="{8C4625F2-AFFA-4984-B7DD-A331100FF0BE}" sibTransId="{9033A9EA-CC9D-4E12-998F-9890CA8C8032}"/>
    <dgm:cxn modelId="{C5C4F2F3-C855-43EF-BB5B-EA208C701B0A}" type="presParOf" srcId="{A3BC18D8-DA6B-4D62-BB72-333BDBB6CA9F}" destId="{4BA64631-BF28-43BD-9470-446C17675716}" srcOrd="0" destOrd="0" presId="urn:microsoft.com/office/officeart/2005/8/layout/vList2"/>
    <dgm:cxn modelId="{07D8735D-1332-46B0-AE41-C40D0A33EE4C}" type="presParOf" srcId="{A3BC18D8-DA6B-4D62-BB72-333BDBB6CA9F}" destId="{B8DE487A-FB78-4934-AE42-871FDA7CFAE6}" srcOrd="1" destOrd="0" presId="urn:microsoft.com/office/officeart/2005/8/layout/vList2"/>
    <dgm:cxn modelId="{FED2CAFF-61C0-413E-AF47-F2846CC0AA65}" type="presParOf" srcId="{A3BC18D8-DA6B-4D62-BB72-333BDBB6CA9F}" destId="{5AD274E2-5051-494D-B33B-EC1B368637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23A7C-1D41-4A8E-9CA2-80FD1C562447}">
      <dsp:nvSpPr>
        <dsp:cNvPr id="0" name=""/>
        <dsp:cNvSpPr/>
      </dsp:nvSpPr>
      <dsp:spPr>
        <a:xfrm>
          <a:off x="7602" y="27299"/>
          <a:ext cx="2272177" cy="13633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Research  programs to determine the ones that may best meet your educational needs.</a:t>
          </a:r>
        </a:p>
      </dsp:txBody>
      <dsp:txXfrm>
        <a:off x="47532" y="67229"/>
        <a:ext cx="2192317" cy="1283446"/>
      </dsp:txXfrm>
    </dsp:sp>
    <dsp:sp modelId="{C48CC600-2294-4493-847C-4DE29C7BB9A8}">
      <dsp:nvSpPr>
        <dsp:cNvPr id="0" name=""/>
        <dsp:cNvSpPr/>
      </dsp:nvSpPr>
      <dsp:spPr>
        <a:xfrm>
          <a:off x="2479731" y="427202"/>
          <a:ext cx="481701" cy="5634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479731" y="539902"/>
        <a:ext cx="337191" cy="338099"/>
      </dsp:txXfrm>
    </dsp:sp>
    <dsp:sp modelId="{55809DA3-500F-40B3-A95A-A6F8467D5DC5}">
      <dsp:nvSpPr>
        <dsp:cNvPr id="0" name=""/>
        <dsp:cNvSpPr/>
      </dsp:nvSpPr>
      <dsp:spPr>
        <a:xfrm>
          <a:off x="3188650" y="27299"/>
          <a:ext cx="2272177" cy="13633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Admission process </a:t>
          </a:r>
        </a:p>
      </dsp:txBody>
      <dsp:txXfrm>
        <a:off x="3228580" y="67229"/>
        <a:ext cx="2192317" cy="1283446"/>
      </dsp:txXfrm>
    </dsp:sp>
    <dsp:sp modelId="{C7F066FF-9B3C-448A-9BCB-C5D2D14B91C8}">
      <dsp:nvSpPr>
        <dsp:cNvPr id="0" name=""/>
        <dsp:cNvSpPr/>
      </dsp:nvSpPr>
      <dsp:spPr>
        <a:xfrm>
          <a:off x="5660779" y="427202"/>
          <a:ext cx="481701" cy="5634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660779" y="539902"/>
        <a:ext cx="337191" cy="338099"/>
      </dsp:txXfrm>
    </dsp:sp>
    <dsp:sp modelId="{DABE5459-9662-43C5-A824-D7E7CEDE0174}">
      <dsp:nvSpPr>
        <dsp:cNvPr id="0" name=""/>
        <dsp:cNvSpPr/>
      </dsp:nvSpPr>
      <dsp:spPr>
        <a:xfrm>
          <a:off x="6369698" y="27299"/>
          <a:ext cx="2272177" cy="13633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Complete course prerequisites for your designated programs.</a:t>
          </a:r>
        </a:p>
      </dsp:txBody>
      <dsp:txXfrm>
        <a:off x="6409628" y="67229"/>
        <a:ext cx="2192317" cy="1283446"/>
      </dsp:txXfrm>
    </dsp:sp>
    <dsp:sp modelId="{D36A04AF-5751-4520-A48C-EF76BBA69302}">
      <dsp:nvSpPr>
        <dsp:cNvPr id="0" name=""/>
        <dsp:cNvSpPr/>
      </dsp:nvSpPr>
      <dsp:spPr>
        <a:xfrm rot="5400000">
          <a:off x="7205680" y="1537730"/>
          <a:ext cx="460420" cy="5634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7266841" y="1589269"/>
        <a:ext cx="338099" cy="322294"/>
      </dsp:txXfrm>
    </dsp:sp>
    <dsp:sp modelId="{3E4143F0-94F5-4EBD-8DBA-0AA65C34DDD3}">
      <dsp:nvSpPr>
        <dsp:cNvPr id="0" name=""/>
        <dsp:cNvSpPr/>
      </dsp:nvSpPr>
      <dsp:spPr>
        <a:xfrm>
          <a:off x="6228255" y="2257582"/>
          <a:ext cx="2272177" cy="13633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Obtain  experience and have your hours verified by a PT, if required by your designated programs.</a:t>
          </a:r>
        </a:p>
      </dsp:txBody>
      <dsp:txXfrm>
        <a:off x="6268185" y="2297512"/>
        <a:ext cx="2192317" cy="1283446"/>
      </dsp:txXfrm>
    </dsp:sp>
    <dsp:sp modelId="{BDE01505-C89A-4312-B76F-353CD4F5B90B}">
      <dsp:nvSpPr>
        <dsp:cNvPr id="0" name=""/>
        <dsp:cNvSpPr/>
      </dsp:nvSpPr>
      <dsp:spPr>
        <a:xfrm rot="10752621">
          <a:off x="5652665" y="2678274"/>
          <a:ext cx="406775" cy="5634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5774691" y="2790133"/>
        <a:ext cx="284743" cy="338099"/>
      </dsp:txXfrm>
    </dsp:sp>
    <dsp:sp modelId="{BBCD5265-C240-485B-B9D5-065D98DE9B06}">
      <dsp:nvSpPr>
        <dsp:cNvPr id="0" name=""/>
        <dsp:cNvSpPr/>
      </dsp:nvSpPr>
      <dsp:spPr>
        <a:xfrm>
          <a:off x="3188650" y="2299476"/>
          <a:ext cx="2272177" cy="13633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If necessary, take the Graduate Record Examination (GRE) at least 6 weeks before the application deadline. </a:t>
          </a:r>
        </a:p>
      </dsp:txBody>
      <dsp:txXfrm>
        <a:off x="3228580" y="2339406"/>
        <a:ext cx="2192317" cy="1283446"/>
      </dsp:txXfrm>
    </dsp:sp>
    <dsp:sp modelId="{A3E044B0-CF61-4F47-AA91-AAABC0524E80}">
      <dsp:nvSpPr>
        <dsp:cNvPr id="0" name=""/>
        <dsp:cNvSpPr/>
      </dsp:nvSpPr>
      <dsp:spPr>
        <a:xfrm rot="10800000">
          <a:off x="2506997" y="2699380"/>
          <a:ext cx="481701" cy="5634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651507" y="2812080"/>
        <a:ext cx="337191" cy="338099"/>
      </dsp:txXfrm>
    </dsp:sp>
    <dsp:sp modelId="{79AB2039-3B79-4F6A-AF78-BE44C8153342}">
      <dsp:nvSpPr>
        <dsp:cNvPr id="0" name=""/>
        <dsp:cNvSpPr/>
      </dsp:nvSpPr>
      <dsp:spPr>
        <a:xfrm>
          <a:off x="7602" y="2299476"/>
          <a:ext cx="2272177" cy="13633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Request references from appropriate individuals, if required by your designated programs.</a:t>
          </a:r>
        </a:p>
      </dsp:txBody>
      <dsp:txXfrm>
        <a:off x="47532" y="2339406"/>
        <a:ext cx="2192317" cy="1283446"/>
      </dsp:txXfrm>
    </dsp:sp>
    <dsp:sp modelId="{90F94A19-20A7-4930-ACBD-522426F85676}">
      <dsp:nvSpPr>
        <dsp:cNvPr id="0" name=""/>
        <dsp:cNvSpPr/>
      </dsp:nvSpPr>
      <dsp:spPr>
        <a:xfrm rot="5400000">
          <a:off x="902839" y="3821835"/>
          <a:ext cx="481701" cy="5634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974640" y="3862734"/>
        <a:ext cx="338099" cy="337191"/>
      </dsp:txXfrm>
    </dsp:sp>
    <dsp:sp modelId="{270DC70F-2D2B-4496-9BFA-0F22485A3130}">
      <dsp:nvSpPr>
        <dsp:cNvPr id="0" name=""/>
        <dsp:cNvSpPr/>
      </dsp:nvSpPr>
      <dsp:spPr>
        <a:xfrm>
          <a:off x="7602" y="4571654"/>
          <a:ext cx="2272177" cy="13633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Arrange for official transcripts from every college/university attended to be sent to XXCAS or the institution, as required by the programs.</a:t>
          </a:r>
        </a:p>
      </dsp:txBody>
      <dsp:txXfrm>
        <a:off x="47532" y="4611584"/>
        <a:ext cx="2192317" cy="1283446"/>
      </dsp:txXfrm>
    </dsp:sp>
    <dsp:sp modelId="{17CD2FC6-559C-4479-9405-6BEE02680EDE}">
      <dsp:nvSpPr>
        <dsp:cNvPr id="0" name=""/>
        <dsp:cNvSpPr/>
      </dsp:nvSpPr>
      <dsp:spPr>
        <a:xfrm>
          <a:off x="2479731" y="4971557"/>
          <a:ext cx="481701" cy="5634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479731" y="5084257"/>
        <a:ext cx="337191" cy="338099"/>
      </dsp:txXfrm>
    </dsp:sp>
    <dsp:sp modelId="{31674C47-0DA9-42F0-B53D-F18D94326E58}">
      <dsp:nvSpPr>
        <dsp:cNvPr id="0" name=""/>
        <dsp:cNvSpPr/>
      </dsp:nvSpPr>
      <dsp:spPr>
        <a:xfrm>
          <a:off x="3188650" y="4571654"/>
          <a:ext cx="2272177" cy="13633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Submit the completed application EARLY and before the program's deadline date. Some programs use a rolling admissions process.</a:t>
          </a:r>
        </a:p>
      </dsp:txBody>
      <dsp:txXfrm>
        <a:off x="3228580" y="4611584"/>
        <a:ext cx="2192317" cy="1283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E0656-B0C4-4922-8DF2-087C961E98F5}">
      <dsp:nvSpPr>
        <dsp:cNvPr id="0" name=""/>
        <dsp:cNvSpPr/>
      </dsp:nvSpPr>
      <dsp:spPr>
        <a:xfrm>
          <a:off x="291703" y="3237"/>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Why are you choosing to pursue a career in OT or PT rather than other areas of health care, such as nursing or medicine?</a:t>
          </a:r>
          <a:endParaRPr lang="en-US" sz="1500" kern="1200"/>
        </a:p>
      </dsp:txBody>
      <dsp:txXfrm>
        <a:off x="291703" y="3237"/>
        <a:ext cx="2198935" cy="1319361"/>
      </dsp:txXfrm>
    </dsp:sp>
    <dsp:sp modelId="{31487ADF-0BDB-406C-A1EB-9349F21E26AE}">
      <dsp:nvSpPr>
        <dsp:cNvPr id="0" name=""/>
        <dsp:cNvSpPr/>
      </dsp:nvSpPr>
      <dsp:spPr>
        <a:xfrm>
          <a:off x="2710532" y="3237"/>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t>What are some required characteristics for an OT or PT?</a:t>
          </a:r>
          <a:endParaRPr lang="en-US" sz="1500" kern="1200" dirty="0"/>
        </a:p>
      </dsp:txBody>
      <dsp:txXfrm>
        <a:off x="2710532" y="3237"/>
        <a:ext cx="2198935" cy="1319361"/>
      </dsp:txXfrm>
    </dsp:sp>
    <dsp:sp modelId="{481BE32F-0585-468A-97A7-582AE452DB15}">
      <dsp:nvSpPr>
        <dsp:cNvPr id="0" name=""/>
        <dsp:cNvSpPr/>
      </dsp:nvSpPr>
      <dsp:spPr>
        <a:xfrm>
          <a:off x="5129361" y="3237"/>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If you could make one change to improve the health care system, what would it be and why?</a:t>
          </a:r>
          <a:endParaRPr lang="en-US" sz="1500" kern="1200"/>
        </a:p>
      </dsp:txBody>
      <dsp:txXfrm>
        <a:off x="5129361" y="3237"/>
        <a:ext cx="2198935" cy="1319361"/>
      </dsp:txXfrm>
    </dsp:sp>
    <dsp:sp modelId="{D0F6CDA0-1E4E-42B2-8865-25149E2D7FBA}">
      <dsp:nvSpPr>
        <dsp:cNvPr id="0" name=""/>
        <dsp:cNvSpPr/>
      </dsp:nvSpPr>
      <dsp:spPr>
        <a:xfrm>
          <a:off x="291703" y="1542491"/>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What would you tell a patient who's been doing OT or PT for three months and has yet to see any progress?</a:t>
          </a:r>
          <a:endParaRPr lang="en-US" sz="1500" kern="1200"/>
        </a:p>
      </dsp:txBody>
      <dsp:txXfrm>
        <a:off x="291703" y="1542491"/>
        <a:ext cx="2198935" cy="1319361"/>
      </dsp:txXfrm>
    </dsp:sp>
    <dsp:sp modelId="{B763D88C-B797-4343-A736-EF08BE215A96}">
      <dsp:nvSpPr>
        <dsp:cNvPr id="0" name=""/>
        <dsp:cNvSpPr/>
      </dsp:nvSpPr>
      <dsp:spPr>
        <a:xfrm>
          <a:off x="2710532" y="1542491"/>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What would you do if you saw a classmate cheating on an exam?</a:t>
          </a:r>
          <a:endParaRPr lang="en-US" sz="1500" kern="1200"/>
        </a:p>
      </dsp:txBody>
      <dsp:txXfrm>
        <a:off x="2710532" y="1542491"/>
        <a:ext cx="2198935" cy="1319361"/>
      </dsp:txXfrm>
    </dsp:sp>
    <dsp:sp modelId="{93F0C9C3-0D0B-4BBD-A4B3-CFEF777F7A09}">
      <dsp:nvSpPr>
        <dsp:cNvPr id="0" name=""/>
        <dsp:cNvSpPr/>
      </dsp:nvSpPr>
      <dsp:spPr>
        <a:xfrm>
          <a:off x="5129361" y="1542491"/>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How would you have a positive impact on patients as a OT or PT?</a:t>
          </a:r>
          <a:endParaRPr lang="en-US" sz="1500" kern="1200"/>
        </a:p>
      </dsp:txBody>
      <dsp:txXfrm>
        <a:off x="5129361" y="1542491"/>
        <a:ext cx="2198935" cy="1319361"/>
      </dsp:txXfrm>
    </dsp:sp>
    <dsp:sp modelId="{6F37A494-4F9E-43E5-9267-0FFC50D8E56F}">
      <dsp:nvSpPr>
        <dsp:cNvPr id="0" name=""/>
        <dsp:cNvSpPr/>
      </dsp:nvSpPr>
      <dsp:spPr>
        <a:xfrm>
          <a:off x="291703" y="3081746"/>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How do you think the field of occupational or physical therapy may change in the next 10 years?</a:t>
          </a:r>
          <a:endParaRPr lang="en-US" sz="1500" kern="1200"/>
        </a:p>
      </dsp:txBody>
      <dsp:txXfrm>
        <a:off x="291703" y="3081746"/>
        <a:ext cx="2198935" cy="1319361"/>
      </dsp:txXfrm>
    </dsp:sp>
    <dsp:sp modelId="{2AD827F7-9A19-4C49-A9DB-5A4E60FEBA33}">
      <dsp:nvSpPr>
        <dsp:cNvPr id="0" name=""/>
        <dsp:cNvSpPr/>
      </dsp:nvSpPr>
      <dsp:spPr>
        <a:xfrm>
          <a:off x="2710532" y="3081746"/>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Can you tell me about a time you accomplished a goal?</a:t>
          </a:r>
          <a:endParaRPr lang="en-US" sz="1500" kern="1200"/>
        </a:p>
      </dsp:txBody>
      <dsp:txXfrm>
        <a:off x="2710532" y="3081746"/>
        <a:ext cx="2198935" cy="1319361"/>
      </dsp:txXfrm>
    </dsp:sp>
    <dsp:sp modelId="{36A85A62-28EA-4F70-8D51-1DA1A2FC708C}">
      <dsp:nvSpPr>
        <dsp:cNvPr id="0" name=""/>
        <dsp:cNvSpPr/>
      </dsp:nvSpPr>
      <dsp:spPr>
        <a:xfrm>
          <a:off x="5129361" y="3081746"/>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Have you ever experienced a failure, and how did you handle it?</a:t>
          </a:r>
          <a:endParaRPr lang="en-US" sz="1500" kern="1200"/>
        </a:p>
      </dsp:txBody>
      <dsp:txXfrm>
        <a:off x="5129361" y="3081746"/>
        <a:ext cx="2198935" cy="1319361"/>
      </dsp:txXfrm>
    </dsp:sp>
    <dsp:sp modelId="{EA0D1057-04DA-4E40-AD69-8AD81DB505AC}">
      <dsp:nvSpPr>
        <dsp:cNvPr id="0" name=""/>
        <dsp:cNvSpPr/>
      </dsp:nvSpPr>
      <dsp:spPr>
        <a:xfrm>
          <a:off x="2710532" y="4621001"/>
          <a:ext cx="2198935" cy="13193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Do you plan to specialize in an area of occupational or physical therapy? If so, what interests you about this specialty?</a:t>
          </a:r>
          <a:endParaRPr lang="en-US" sz="1500" kern="1200"/>
        </a:p>
      </dsp:txBody>
      <dsp:txXfrm>
        <a:off x="2710532" y="4621001"/>
        <a:ext cx="2198935" cy="13193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64631-BF28-43BD-9470-446C17675716}">
      <dsp:nvSpPr>
        <dsp:cNvPr id="0" name=""/>
        <dsp:cNvSpPr/>
      </dsp:nvSpPr>
      <dsp:spPr>
        <a:xfrm>
          <a:off x="0" y="76078"/>
          <a:ext cx="7559504" cy="17748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Rated on:</a:t>
          </a:r>
        </a:p>
      </dsp:txBody>
      <dsp:txXfrm>
        <a:off x="86643" y="162721"/>
        <a:ext cx="7386218" cy="1601604"/>
      </dsp:txXfrm>
    </dsp:sp>
    <dsp:sp modelId="{B8DE487A-FB78-4934-AE42-871FDA7CFAE6}">
      <dsp:nvSpPr>
        <dsp:cNvPr id="0" name=""/>
        <dsp:cNvSpPr/>
      </dsp:nvSpPr>
      <dsp:spPr>
        <a:xfrm>
          <a:off x="0" y="1850968"/>
          <a:ext cx="7559504" cy="258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oral communication skills </a:t>
          </a:r>
        </a:p>
        <a:p>
          <a:pPr marL="228600" lvl="1" indent="-228600" algn="l" defTabSz="1111250">
            <a:lnSpc>
              <a:spcPct val="90000"/>
            </a:lnSpc>
            <a:spcBef>
              <a:spcPct val="0"/>
            </a:spcBef>
            <a:spcAft>
              <a:spcPct val="20000"/>
            </a:spcAft>
            <a:buChar char="•"/>
          </a:pPr>
          <a:r>
            <a:rPr lang="en-US" sz="2500" kern="1200"/>
            <a:t>professional behaviors and attitudes </a:t>
          </a:r>
        </a:p>
        <a:p>
          <a:pPr marL="228600" lvl="1" indent="-228600" algn="l" defTabSz="1111250">
            <a:lnSpc>
              <a:spcPct val="90000"/>
            </a:lnSpc>
            <a:spcBef>
              <a:spcPct val="0"/>
            </a:spcBef>
            <a:spcAft>
              <a:spcPct val="20000"/>
            </a:spcAft>
            <a:buChar char="•"/>
          </a:pPr>
          <a:r>
            <a:rPr lang="en-US" sz="2500" kern="1200"/>
            <a:t>ability to interact in a group</a:t>
          </a:r>
        </a:p>
        <a:p>
          <a:pPr marL="228600" lvl="1" indent="-228600" algn="l" defTabSz="1111250">
            <a:lnSpc>
              <a:spcPct val="90000"/>
            </a:lnSpc>
            <a:spcBef>
              <a:spcPct val="0"/>
            </a:spcBef>
            <a:spcAft>
              <a:spcPct val="20000"/>
            </a:spcAft>
            <a:buChar char="•"/>
          </a:pPr>
          <a:r>
            <a:rPr lang="en-US" sz="2500" kern="1200"/>
            <a:t>knowledge of the profession</a:t>
          </a:r>
        </a:p>
        <a:p>
          <a:pPr marL="228600" lvl="1" indent="-228600" algn="l" defTabSz="1111250">
            <a:lnSpc>
              <a:spcPct val="90000"/>
            </a:lnSpc>
            <a:spcBef>
              <a:spcPct val="0"/>
            </a:spcBef>
            <a:spcAft>
              <a:spcPct val="20000"/>
            </a:spcAft>
            <a:buChar char="•"/>
          </a:pPr>
          <a:r>
            <a:rPr lang="en-US" sz="2500" kern="1200"/>
            <a:t>ability to solve problems</a:t>
          </a:r>
        </a:p>
        <a:p>
          <a:pPr marL="228600" lvl="1" indent="-228600" algn="l" defTabSz="1111250">
            <a:lnSpc>
              <a:spcPct val="90000"/>
            </a:lnSpc>
            <a:spcBef>
              <a:spcPct val="0"/>
            </a:spcBef>
            <a:spcAft>
              <a:spcPct val="20000"/>
            </a:spcAft>
            <a:buChar char="•"/>
          </a:pPr>
          <a:r>
            <a:rPr lang="en-US" sz="2500" kern="1200"/>
            <a:t>motivation to pursue a career in physical therapy. </a:t>
          </a:r>
        </a:p>
      </dsp:txBody>
      <dsp:txXfrm>
        <a:off x="0" y="1850968"/>
        <a:ext cx="7559504" cy="2583360"/>
      </dsp:txXfrm>
    </dsp:sp>
    <dsp:sp modelId="{5AD274E2-5051-494D-B33B-EC1B36863709}">
      <dsp:nvSpPr>
        <dsp:cNvPr id="0" name=""/>
        <dsp:cNvSpPr/>
      </dsp:nvSpPr>
      <dsp:spPr>
        <a:xfrm>
          <a:off x="0" y="4434328"/>
          <a:ext cx="7559504" cy="177489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The applicants' written communication skills may also be measured with an on-site essay.</a:t>
          </a:r>
        </a:p>
      </dsp:txBody>
      <dsp:txXfrm>
        <a:off x="86643" y="4520971"/>
        <a:ext cx="7386218" cy="16016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4FE9-26CC-4C4D-6AD1-FFD121E478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B58BB7-434F-EB1E-0253-29BAB5BA27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2DDB8F-7291-98E8-B3F3-6DCD926A3364}"/>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5" name="Footer Placeholder 4">
            <a:extLst>
              <a:ext uri="{FF2B5EF4-FFF2-40B4-BE49-F238E27FC236}">
                <a16:creationId xmlns:a16="http://schemas.microsoft.com/office/drawing/2014/main" id="{B28FD653-3056-3C49-4E01-FA8C051C2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1EA3D-7C71-5A2F-D292-BB38F75F11FE}"/>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2339664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C9A8-2676-5ECD-19B4-4767C1F440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5CFBFD-322E-B85C-4308-0F6D31561E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3E9B0-497B-F359-F413-4DAB6A1E83FA}"/>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5" name="Footer Placeholder 4">
            <a:extLst>
              <a:ext uri="{FF2B5EF4-FFF2-40B4-BE49-F238E27FC236}">
                <a16:creationId xmlns:a16="http://schemas.microsoft.com/office/drawing/2014/main" id="{A867E92E-99BD-C228-6AFE-C61707FA2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15CF4-4300-9CA6-37F9-7CB800CDD560}"/>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361544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4A8FA3-9954-6B50-EEFB-62DFE065FA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787AF6-67ED-264D-CC9E-8507742847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F5BC4-E95F-38F1-F31E-D9168919C03A}"/>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5" name="Footer Placeholder 4">
            <a:extLst>
              <a:ext uri="{FF2B5EF4-FFF2-40B4-BE49-F238E27FC236}">
                <a16:creationId xmlns:a16="http://schemas.microsoft.com/office/drawing/2014/main" id="{519FB880-FBDF-DCBF-8D2A-A0B18FEBA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7C2E2A-EA26-5973-0111-04E06D5488C4}"/>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1007138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4A57A-5F6C-E01F-6D0A-472970A2C3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9B108-333D-E8A9-AA66-9FAF8A8A99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4A6BF1-3964-3B4A-04DE-19544E6AD876}"/>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5" name="Footer Placeholder 4">
            <a:extLst>
              <a:ext uri="{FF2B5EF4-FFF2-40B4-BE49-F238E27FC236}">
                <a16:creationId xmlns:a16="http://schemas.microsoft.com/office/drawing/2014/main" id="{8361B5BB-E178-4F6D-B489-47BBAB760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805431-E344-256A-B527-A10C5128F2C2}"/>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257524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0A60-A534-0853-EB40-5B355AB1D8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BFC069-38F3-2312-8331-434AD382BD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3331F0-074F-43D7-547A-18F2236DFD30}"/>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5" name="Footer Placeholder 4">
            <a:extLst>
              <a:ext uri="{FF2B5EF4-FFF2-40B4-BE49-F238E27FC236}">
                <a16:creationId xmlns:a16="http://schemas.microsoft.com/office/drawing/2014/main" id="{6D8E0B7B-36C5-89A6-7412-83E43D59E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43BDF-F041-DD36-31D5-19DF06AA71B1}"/>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61553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C4AF1-F749-118B-EC06-EE836E89F3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B689E-2B47-CAA2-0475-68A39B5F03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5D4A70-5220-0D2B-9650-EA990D5F56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96F58-654A-4029-97C5-3E5110FDBAAA}"/>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6" name="Footer Placeholder 5">
            <a:extLst>
              <a:ext uri="{FF2B5EF4-FFF2-40B4-BE49-F238E27FC236}">
                <a16:creationId xmlns:a16="http://schemas.microsoft.com/office/drawing/2014/main" id="{0E3786FE-A7E3-C9A4-CC1F-41EE960DE9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CCD9BA-69F5-C337-D2FF-B84C0133202F}"/>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56206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D1AA-A267-6786-DC23-7404B4D2FE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3A9FCE-09E8-C919-26BB-00852EC89D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7D0FF5-3C53-BA07-E7A4-386EBD120B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F1D196-25B3-9A94-1C0C-B1975CC25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5B66A-F231-BC36-2349-03DC6A08C7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0397F9-CF5D-00A6-2CBB-3BA6FE04A8AB}"/>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8" name="Footer Placeholder 7">
            <a:extLst>
              <a:ext uri="{FF2B5EF4-FFF2-40B4-BE49-F238E27FC236}">
                <a16:creationId xmlns:a16="http://schemas.microsoft.com/office/drawing/2014/main" id="{7036302F-B368-BE7E-5A63-977BEF0EB0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9B424E-2643-CC9B-4CD2-09840DB434E0}"/>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47709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4323-01FE-58E5-D879-4A980BA8F4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FE3EF9-6249-95A0-BAA7-DCA48D607251}"/>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4" name="Footer Placeholder 3">
            <a:extLst>
              <a:ext uri="{FF2B5EF4-FFF2-40B4-BE49-F238E27FC236}">
                <a16:creationId xmlns:a16="http://schemas.microsoft.com/office/drawing/2014/main" id="{33F43479-4CBB-54A2-CAC1-3613DFEDD1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8BE0E8-2061-B54E-752F-8C4A2EAA3A4B}"/>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141873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3486D3-9847-6B23-FA95-7C02930A55C1}"/>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3" name="Footer Placeholder 2">
            <a:extLst>
              <a:ext uri="{FF2B5EF4-FFF2-40B4-BE49-F238E27FC236}">
                <a16:creationId xmlns:a16="http://schemas.microsoft.com/office/drawing/2014/main" id="{FC2D4451-EBEA-7E4B-27D1-8B5341F3F5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0652C0-BD54-0C6F-97D5-2838C92F943F}"/>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164193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D583-DEBB-AA9A-B6FD-B7676B9BAC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721E8F-D083-3B91-CC90-01CEB03A3B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482E2D-AF47-9AF4-3123-DA5A7BB00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8D4CEC-ED29-B6F9-FDF7-9D185B532C34}"/>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6" name="Footer Placeholder 5">
            <a:extLst>
              <a:ext uri="{FF2B5EF4-FFF2-40B4-BE49-F238E27FC236}">
                <a16:creationId xmlns:a16="http://schemas.microsoft.com/office/drawing/2014/main" id="{0C9E36AE-4CA6-2ABD-38A7-74905A0F76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8F25DF-0D99-810F-8950-A57B61342BF6}"/>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108742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87EC-830A-2F1E-D00B-754A2348F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45445E-84A5-0066-DAB4-2E55FDCC3B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7F3DB1-9667-DF23-A2A1-23FFAC181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F65B52-E558-318D-7F2D-6D0B13CD71AE}"/>
              </a:ext>
            </a:extLst>
          </p:cNvPr>
          <p:cNvSpPr>
            <a:spLocks noGrp="1"/>
          </p:cNvSpPr>
          <p:nvPr>
            <p:ph type="dt" sz="half" idx="10"/>
          </p:nvPr>
        </p:nvSpPr>
        <p:spPr/>
        <p:txBody>
          <a:bodyPr/>
          <a:lstStyle/>
          <a:p>
            <a:fld id="{8D96010A-E700-4422-BFE0-C4FBF6528E2A}" type="datetimeFigureOut">
              <a:rPr lang="en-US" smtClean="0"/>
              <a:t>4/13/2023</a:t>
            </a:fld>
            <a:endParaRPr lang="en-US"/>
          </a:p>
        </p:txBody>
      </p:sp>
      <p:sp>
        <p:nvSpPr>
          <p:cNvPr id="6" name="Footer Placeholder 5">
            <a:extLst>
              <a:ext uri="{FF2B5EF4-FFF2-40B4-BE49-F238E27FC236}">
                <a16:creationId xmlns:a16="http://schemas.microsoft.com/office/drawing/2014/main" id="{F39E3174-6913-F284-DA80-427145F634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881900-979C-F7AE-98E9-AD18B2D4B406}"/>
              </a:ext>
            </a:extLst>
          </p:cNvPr>
          <p:cNvSpPr>
            <a:spLocks noGrp="1"/>
          </p:cNvSpPr>
          <p:nvPr>
            <p:ph type="sldNum" sz="quarter" idx="12"/>
          </p:nvPr>
        </p:nvSpPr>
        <p:spPr/>
        <p:txBody>
          <a:bodyPr/>
          <a:lstStyle/>
          <a:p>
            <a:fld id="{7B3FE155-F335-4603-9394-061512B3EEED}" type="slidenum">
              <a:rPr lang="en-US" smtClean="0"/>
              <a:t>‹#›</a:t>
            </a:fld>
            <a:endParaRPr lang="en-US"/>
          </a:p>
        </p:txBody>
      </p:sp>
    </p:spTree>
    <p:extLst>
      <p:ext uri="{BB962C8B-B14F-4D97-AF65-F5344CB8AC3E}">
        <p14:creationId xmlns:p14="http://schemas.microsoft.com/office/powerpoint/2010/main" val="2060263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611F58-32BC-764A-8DA3-93BCBDAAF8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E8965F-E8CD-0F89-6262-9D9608E602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C932C1-8E2A-B90C-A403-0115A7A139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6010A-E700-4422-BFE0-C4FBF6528E2A}" type="datetimeFigureOut">
              <a:rPr lang="en-US" smtClean="0"/>
              <a:t>4/13/2023</a:t>
            </a:fld>
            <a:endParaRPr lang="en-US"/>
          </a:p>
        </p:txBody>
      </p:sp>
      <p:sp>
        <p:nvSpPr>
          <p:cNvPr id="5" name="Footer Placeholder 4">
            <a:extLst>
              <a:ext uri="{FF2B5EF4-FFF2-40B4-BE49-F238E27FC236}">
                <a16:creationId xmlns:a16="http://schemas.microsoft.com/office/drawing/2014/main" id="{E3D485DA-FFF5-8EAE-B6E0-07A1830F08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18DDAD-EA89-517B-1E36-F0212D98D9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FE155-F335-4603-9394-061512B3EEED}" type="slidenum">
              <a:rPr lang="en-US" smtClean="0"/>
              <a:t>‹#›</a:t>
            </a:fld>
            <a:endParaRPr lang="en-US"/>
          </a:p>
        </p:txBody>
      </p:sp>
    </p:spTree>
    <p:extLst>
      <p:ext uri="{BB962C8B-B14F-4D97-AF65-F5344CB8AC3E}">
        <p14:creationId xmlns:p14="http://schemas.microsoft.com/office/powerpoint/2010/main" val="3876848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jacketconnect.bw.edu/careercenter/home/"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https://jacketconnect.bw.edu/careercenter/student-resources/" TargetMode="External"/><Relationship Id="rId2" Type="http://schemas.openxmlformats.org/officeDocument/2006/relationships/hyperlink" Target="https://www.bw.edu/one-sto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atcas.liaisoncas.com/applicant-ux/#/login" TargetMode="External"/><Relationship Id="rId3" Type="http://schemas.openxmlformats.org/officeDocument/2006/relationships/hyperlink" Target="https://help.liaisonedu.com/OTCAS_Applicant_Help_Center" TargetMode="External"/><Relationship Id="rId7" Type="http://schemas.openxmlformats.org/officeDocument/2006/relationships/hyperlink" Target="https://caate.net/Students/Apply-Now" TargetMode="External"/><Relationship Id="rId2" Type="http://schemas.openxmlformats.org/officeDocument/2006/relationships/hyperlink" Target="https://acoteonline.org/all-schools/" TargetMode="External"/><Relationship Id="rId1" Type="http://schemas.openxmlformats.org/officeDocument/2006/relationships/slideLayout" Target="../slideLayouts/slideLayout2.xml"/><Relationship Id="rId6" Type="http://schemas.openxmlformats.org/officeDocument/2006/relationships/hyperlink" Target="https://help.liaisonedu.com/PTCAS_Applicant_Help_Center/Starting_Your_PTCAS_Application/Getting_Started_with_Your_PTCAS_Application/01_Quick_Start_Guide" TargetMode="External"/><Relationship Id="rId5" Type="http://schemas.openxmlformats.org/officeDocument/2006/relationships/hyperlink" Target="https://ptcasdirectory.apta.org/" TargetMode="External"/><Relationship Id="rId4" Type="http://schemas.openxmlformats.org/officeDocument/2006/relationships/hyperlink" Target="https://acapt.org/news/news-detail/2022/09/27/ptcas-applicant-overview"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acsm.org/docs/membership-documents/2012_acsm_profiles.pdf" TargetMode="External"/><Relationship Id="rId2" Type="http://schemas.openxmlformats.org/officeDocument/2006/relationships/hyperlink" Target="http://education-portal.com/articles/Top_Schools_with_Exercise_Science_Graduate_Program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jacketconnect.bw.edu/careercenter/h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293338"/>
            <a:ext cx="9144000" cy="3274592"/>
          </a:xfrm>
        </p:spPr>
        <p:txBody>
          <a:bodyPr anchor="ctr">
            <a:normAutofit/>
          </a:bodyPr>
          <a:lstStyle/>
          <a:p>
            <a:r>
              <a:rPr lang="en-US" sz="7200" dirty="0"/>
              <a:t>What to do this summer?</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994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089EF53B-44F9-59E9-3F73-71903459315E}"/>
              </a:ext>
            </a:extLst>
          </p:cNvPr>
          <p:cNvGraphicFramePr>
            <a:graphicFrameLocks noGrp="1"/>
          </p:cNvGraphicFramePr>
          <p:nvPr>
            <p:ph idx="1"/>
            <p:extLst>
              <p:ext uri="{D42A27DB-BD31-4B8C-83A1-F6EECF244321}">
                <p14:modId xmlns:p14="http://schemas.microsoft.com/office/powerpoint/2010/main" val="250619005"/>
              </p:ext>
            </p:extLst>
          </p:nvPr>
        </p:nvGraphicFramePr>
        <p:xfrm>
          <a:off x="1981200" y="457200"/>
          <a:ext cx="7620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8016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p:cNvSpPr>
            <a:spLocks noGrp="1"/>
          </p:cNvSpPr>
          <p:nvPr>
            <p:ph type="title"/>
          </p:nvPr>
        </p:nvSpPr>
        <p:spPr>
          <a:xfrm rot="16200000">
            <a:off x="-1325880" y="1947672"/>
            <a:ext cx="5961888" cy="2788920"/>
          </a:xfrm>
        </p:spPr>
        <p:txBody>
          <a:bodyPr anchor="ctr">
            <a:normAutofit/>
          </a:bodyPr>
          <a:lstStyle/>
          <a:p>
            <a:r>
              <a:rPr lang="en-US" sz="4800">
                <a:solidFill>
                  <a:schemeClr val="bg1"/>
                </a:solidFill>
              </a:rPr>
              <a:t>What are they looking for?</a:t>
            </a:r>
          </a:p>
        </p:txBody>
      </p:sp>
      <p:graphicFrame>
        <p:nvGraphicFramePr>
          <p:cNvPr id="5" name="Content Placeholder 2">
            <a:extLst>
              <a:ext uri="{FF2B5EF4-FFF2-40B4-BE49-F238E27FC236}">
                <a16:creationId xmlns:a16="http://schemas.microsoft.com/office/drawing/2014/main" id="{8135B32E-6941-7DE0-6D46-CD20D5F2C181}"/>
              </a:ext>
            </a:extLst>
          </p:cNvPr>
          <p:cNvGraphicFramePr>
            <a:graphicFrameLocks noGrp="1"/>
          </p:cNvGraphicFramePr>
          <p:nvPr>
            <p:ph idx="1"/>
            <p:extLst>
              <p:ext uri="{D42A27DB-BD31-4B8C-83A1-F6EECF244321}">
                <p14:modId xmlns:p14="http://schemas.microsoft.com/office/powerpoint/2010/main" val="1180218194"/>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2206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a:solidFill>
                  <a:srgbClr val="FFFFFF"/>
                </a:solidFill>
              </a:rPr>
              <a:t>Notes from Former Students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114300" indent="0">
              <a:buNone/>
            </a:pPr>
            <a:r>
              <a:rPr lang="en-US" sz="1500"/>
              <a:t>I would also really understand the program and faculty interests for research etc. so that you can speak to the specifics of the program.</a:t>
            </a:r>
          </a:p>
          <a:p>
            <a:pPr marL="114300" indent="0">
              <a:buNone/>
            </a:pPr>
            <a:r>
              <a:rPr lang="en-US" sz="1500"/>
              <a:t> </a:t>
            </a:r>
          </a:p>
          <a:p>
            <a:pPr marL="114300" indent="0">
              <a:buNone/>
            </a:pPr>
            <a:r>
              <a:rPr lang="en-US" sz="1500"/>
              <a:t>The essay portion was a research article where we had to write the purpose, design, methods, results, and how it related to PT. </a:t>
            </a:r>
          </a:p>
          <a:p>
            <a:pPr marL="114300" indent="0">
              <a:buNone/>
            </a:pPr>
            <a:endParaRPr lang="en-US" sz="1500"/>
          </a:p>
          <a:p>
            <a:pPr marL="114300" indent="0">
              <a:buNone/>
            </a:pPr>
            <a:r>
              <a:rPr lang="en-US" sz="1500"/>
              <a:t>I was with 2 faculty members and another girl interviewee. She had lots of experience and was working as a PT aid somewhere and had been out of school for a few years. There were 5 words. For each word a definition was given and then we had to tell a time in out life when we experienced or displayed this trait. Leadership was one for example. </a:t>
            </a:r>
          </a:p>
          <a:p>
            <a:pPr marL="114300" indent="0">
              <a:buNone/>
            </a:pPr>
            <a:endParaRPr lang="en-US" sz="1500"/>
          </a:p>
          <a:p>
            <a:pPr marL="114300" indent="0">
              <a:buNone/>
            </a:pPr>
            <a:r>
              <a:rPr lang="en-US" sz="1500"/>
              <a:t>Next section was the mock PBL session. </a:t>
            </a:r>
          </a:p>
          <a:p>
            <a:pPr marL="114300" indent="0">
              <a:buNone/>
            </a:pPr>
            <a:endParaRPr lang="en-US" sz="1500"/>
          </a:p>
          <a:p>
            <a:pPr marL="114300" indent="0">
              <a:buNone/>
            </a:pPr>
            <a:r>
              <a:rPr lang="en-US" sz="1500"/>
              <a:t>Last was the written interview. It was 3 essays. One was a scenario and you had to explain what you would have done, it had to do with someone who was cheating...ethics. Next was strengths and weaknesses related to study habits. And last was name an adversity or challenge you have face and what you learned from it. </a:t>
            </a:r>
          </a:p>
          <a:p>
            <a:endParaRPr lang="en-US" sz="1500"/>
          </a:p>
          <a:p>
            <a:endParaRPr lang="en-US" sz="1500"/>
          </a:p>
        </p:txBody>
      </p:sp>
    </p:spTree>
    <p:extLst>
      <p:ext uri="{BB962C8B-B14F-4D97-AF65-F5344CB8AC3E}">
        <p14:creationId xmlns:p14="http://schemas.microsoft.com/office/powerpoint/2010/main" val="407955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1412488"/>
            <a:ext cx="2899189" cy="4363844"/>
          </a:xfrm>
        </p:spPr>
        <p:txBody>
          <a:bodyPr anchor="t">
            <a:normAutofit/>
          </a:bodyPr>
          <a:lstStyle/>
          <a:p>
            <a:r>
              <a:rPr lang="en-US" sz="4000">
                <a:solidFill>
                  <a:srgbClr val="FFFFFF"/>
                </a:solidFill>
              </a:rPr>
              <a:t>First and Second year</a:t>
            </a:r>
          </a:p>
        </p:txBody>
      </p:sp>
      <p:sp>
        <p:nvSpPr>
          <p:cNvPr id="3" name="Content Placeholder 2"/>
          <p:cNvSpPr>
            <a:spLocks noGrp="1"/>
          </p:cNvSpPr>
          <p:nvPr>
            <p:ph sz="half" idx="1"/>
          </p:nvPr>
        </p:nvSpPr>
        <p:spPr>
          <a:xfrm>
            <a:off x="4380855" y="1412489"/>
            <a:ext cx="3427283" cy="4363844"/>
          </a:xfrm>
        </p:spPr>
        <p:txBody>
          <a:bodyPr>
            <a:normAutofit/>
          </a:bodyPr>
          <a:lstStyle/>
          <a:p>
            <a:r>
              <a:rPr lang="en-US" sz="2000" dirty="0"/>
              <a:t>Explore	</a:t>
            </a:r>
          </a:p>
          <a:p>
            <a:pPr lvl="1"/>
            <a:r>
              <a:rPr lang="en-US" sz="2000" dirty="0">
                <a:hlinkClick r:id="rId2"/>
              </a:rPr>
              <a:t>Career Center</a:t>
            </a:r>
            <a:endParaRPr lang="en-US" sz="2000" dirty="0"/>
          </a:p>
          <a:p>
            <a:r>
              <a:rPr lang="en-US" sz="2000" dirty="0"/>
              <a:t>Get involved</a:t>
            </a:r>
          </a:p>
          <a:p>
            <a:pPr lvl="1"/>
            <a:r>
              <a:rPr lang="en-US" sz="1600" dirty="0"/>
              <a:t>Special Olympics</a:t>
            </a:r>
          </a:p>
          <a:p>
            <a:pPr lvl="1"/>
            <a:r>
              <a:rPr lang="en-US" sz="1600" dirty="0"/>
              <a:t>Youth Challenge</a:t>
            </a:r>
          </a:p>
          <a:p>
            <a:r>
              <a:rPr lang="en-US" sz="2000" dirty="0"/>
              <a:t>Search for summer shadowing or internship</a:t>
            </a:r>
          </a:p>
          <a:p>
            <a:r>
              <a:rPr lang="en-US" sz="2000" dirty="0"/>
              <a:t>Campus resources</a:t>
            </a:r>
          </a:p>
        </p:txBody>
      </p:sp>
      <p:cxnSp>
        <p:nvCxnSpPr>
          <p:cNvPr id="16"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half" idx="2"/>
          </p:nvPr>
        </p:nvSpPr>
        <p:spPr>
          <a:xfrm>
            <a:off x="8451604" y="1412489"/>
            <a:ext cx="3197701" cy="4363844"/>
          </a:xfrm>
        </p:spPr>
        <p:txBody>
          <a:bodyPr>
            <a:normAutofit/>
          </a:bodyPr>
          <a:lstStyle/>
          <a:p>
            <a:r>
              <a:rPr lang="en-US" sz="2000" dirty="0"/>
              <a:t>Declare a major (minor?)</a:t>
            </a:r>
          </a:p>
          <a:p>
            <a:r>
              <a:rPr lang="en-US" sz="2000" dirty="0"/>
              <a:t>Meet with Career Center</a:t>
            </a:r>
          </a:p>
          <a:p>
            <a:r>
              <a:rPr lang="en-US" sz="2000" dirty="0"/>
              <a:t>Update resume</a:t>
            </a:r>
          </a:p>
          <a:p>
            <a:r>
              <a:rPr lang="en-US" sz="2000" dirty="0"/>
              <a:t>Explore networking with Alumni</a:t>
            </a:r>
          </a:p>
          <a:p>
            <a:r>
              <a:rPr lang="en-US" sz="2000" dirty="0"/>
              <a:t>Find another experience</a:t>
            </a:r>
          </a:p>
          <a:p>
            <a:r>
              <a:rPr lang="en-US" sz="2000" dirty="0"/>
              <a:t>Review Articulation agreements </a:t>
            </a:r>
          </a:p>
        </p:txBody>
      </p:sp>
    </p:spTree>
    <p:extLst>
      <p:ext uri="{BB962C8B-B14F-4D97-AF65-F5344CB8AC3E}">
        <p14:creationId xmlns:p14="http://schemas.microsoft.com/office/powerpoint/2010/main" val="348539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1412488"/>
            <a:ext cx="2899189" cy="4363844"/>
          </a:xfrm>
        </p:spPr>
        <p:txBody>
          <a:bodyPr anchor="t">
            <a:normAutofit/>
          </a:bodyPr>
          <a:lstStyle/>
          <a:p>
            <a:r>
              <a:rPr lang="en-US" sz="4000">
                <a:solidFill>
                  <a:srgbClr val="FFFFFF"/>
                </a:solidFill>
              </a:rPr>
              <a:t>Junior and Senior year</a:t>
            </a:r>
          </a:p>
        </p:txBody>
      </p:sp>
      <p:sp>
        <p:nvSpPr>
          <p:cNvPr id="3" name="Content Placeholder 2"/>
          <p:cNvSpPr>
            <a:spLocks noGrp="1"/>
          </p:cNvSpPr>
          <p:nvPr>
            <p:ph sz="half" idx="1"/>
          </p:nvPr>
        </p:nvSpPr>
        <p:spPr>
          <a:xfrm>
            <a:off x="4380855" y="1412489"/>
            <a:ext cx="3427283" cy="4363844"/>
          </a:xfrm>
        </p:spPr>
        <p:txBody>
          <a:bodyPr>
            <a:normAutofit/>
          </a:bodyPr>
          <a:lstStyle/>
          <a:p>
            <a:r>
              <a:rPr lang="en-US" sz="2000"/>
              <a:t>Grad school or work force?</a:t>
            </a:r>
          </a:p>
          <a:p>
            <a:r>
              <a:rPr lang="en-US" sz="2000"/>
              <a:t>Update resume &amp; create a LinkedIn account</a:t>
            </a:r>
          </a:p>
          <a:p>
            <a:r>
              <a:rPr lang="en-US" sz="2000"/>
              <a:t>Internships</a:t>
            </a:r>
          </a:p>
          <a:p>
            <a:r>
              <a:rPr lang="en-US" sz="2000"/>
              <a:t>Interview skills</a:t>
            </a:r>
          </a:p>
          <a:p>
            <a:r>
              <a:rPr lang="en-US" sz="2000"/>
              <a:t>Attend ALL Fairs</a:t>
            </a:r>
          </a:p>
          <a:p>
            <a:r>
              <a:rPr lang="en-US" sz="2000"/>
              <a:t>See summer timeline</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half" idx="2"/>
          </p:nvPr>
        </p:nvSpPr>
        <p:spPr>
          <a:xfrm>
            <a:off x="8451604" y="1412489"/>
            <a:ext cx="3197701" cy="4363844"/>
          </a:xfrm>
        </p:spPr>
        <p:txBody>
          <a:bodyPr>
            <a:normAutofit/>
          </a:bodyPr>
          <a:lstStyle/>
          <a:p>
            <a:r>
              <a:rPr lang="en-US" sz="2000"/>
              <a:t>Finish strong</a:t>
            </a:r>
          </a:p>
          <a:p>
            <a:r>
              <a:rPr lang="en-US" sz="2000"/>
              <a:t>Find references</a:t>
            </a:r>
          </a:p>
          <a:p>
            <a:r>
              <a:rPr lang="en-US" sz="2000"/>
              <a:t>Create a professional image</a:t>
            </a:r>
          </a:p>
          <a:p>
            <a:r>
              <a:rPr lang="en-US" sz="2000"/>
              <a:t>Refine your resume</a:t>
            </a:r>
          </a:p>
          <a:p>
            <a:r>
              <a:rPr lang="en-US" sz="2000"/>
              <a:t>Enhance visibility with other experiences</a:t>
            </a:r>
          </a:p>
          <a:p>
            <a:r>
              <a:rPr lang="en-US" sz="2000"/>
              <a:t>Last Impression is as important as FIRST</a:t>
            </a:r>
          </a:p>
        </p:txBody>
      </p:sp>
    </p:spTree>
    <p:extLst>
      <p:ext uri="{BB962C8B-B14F-4D97-AF65-F5344CB8AC3E}">
        <p14:creationId xmlns:p14="http://schemas.microsoft.com/office/powerpoint/2010/main" val="4214684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53618" y="1239927"/>
            <a:ext cx="4008586" cy="3315295"/>
          </a:xfrm>
        </p:spPr>
        <p:txBody>
          <a:bodyPr anchor="ctr">
            <a:normAutofit/>
          </a:bodyPr>
          <a:lstStyle/>
          <a:p>
            <a:r>
              <a:rPr lang="en-US" sz="5200" dirty="0"/>
              <a:t>Graduate School </a:t>
            </a:r>
            <a:br>
              <a:rPr lang="en-US" sz="5200" dirty="0"/>
            </a:br>
            <a:r>
              <a:rPr lang="en-US" sz="5200" dirty="0"/>
              <a:t>or </a:t>
            </a:r>
            <a:br>
              <a:rPr lang="en-US" sz="5200" dirty="0"/>
            </a:br>
            <a:r>
              <a:rPr lang="en-US" sz="5200" dirty="0"/>
              <a:t>Work Force?</a:t>
            </a:r>
          </a:p>
        </p:txBody>
      </p:sp>
      <p:sp>
        <p:nvSpPr>
          <p:cNvPr id="3" name="Content Placeholder 2"/>
          <p:cNvSpPr>
            <a:spLocks noGrp="1"/>
          </p:cNvSpPr>
          <p:nvPr>
            <p:ph idx="1"/>
          </p:nvPr>
        </p:nvSpPr>
        <p:spPr>
          <a:xfrm>
            <a:off x="6291923" y="1239927"/>
            <a:ext cx="4971824" cy="4680583"/>
          </a:xfrm>
        </p:spPr>
        <p:txBody>
          <a:bodyPr anchor="ctr">
            <a:normAutofit/>
          </a:bodyPr>
          <a:lstStyle/>
          <a:p>
            <a:r>
              <a:rPr lang="en-US" sz="2000" dirty="0"/>
              <a:t>Update your Resume</a:t>
            </a:r>
          </a:p>
          <a:p>
            <a:pPr marL="114300" indent="0">
              <a:buNone/>
            </a:pPr>
            <a:endParaRPr lang="en-US" sz="2000" dirty="0"/>
          </a:p>
          <a:p>
            <a:r>
              <a:rPr lang="en-US" sz="2000" dirty="0"/>
              <a:t>Begin your Cover Letter</a:t>
            </a:r>
          </a:p>
          <a:p>
            <a:pPr marL="114300" indent="0">
              <a:buNone/>
            </a:pPr>
            <a:endParaRPr lang="en-US" sz="2000" dirty="0"/>
          </a:p>
          <a:p>
            <a:r>
              <a:rPr lang="en-US" sz="2000" dirty="0"/>
              <a:t>Use Career Network to seek out Job Opportunities</a:t>
            </a:r>
          </a:p>
          <a:p>
            <a:pPr lvl="1"/>
            <a:r>
              <a:rPr lang="en-US" sz="2000" dirty="0"/>
              <a:t>Indeed, HP Career Network, </a:t>
            </a:r>
            <a:r>
              <a:rPr lang="en-US" sz="2000" dirty="0" err="1"/>
              <a:t>LinkedIN</a:t>
            </a:r>
            <a:endParaRPr lang="en-US" sz="2000" dirty="0"/>
          </a:p>
          <a:p>
            <a:pPr lvl="1"/>
            <a:endParaRPr lang="en-US" sz="2000" dirty="0"/>
          </a:p>
          <a:p>
            <a:r>
              <a:rPr lang="en-US" sz="2000" dirty="0"/>
              <a:t>Plan intentionally for a Sophomore, Junior and Senior Internship</a:t>
            </a:r>
          </a:p>
        </p:txBody>
      </p:sp>
    </p:spTree>
    <p:extLst>
      <p:ext uri="{BB962C8B-B14F-4D97-AF65-F5344CB8AC3E}">
        <p14:creationId xmlns:p14="http://schemas.microsoft.com/office/powerpoint/2010/main" val="88564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247634" y="1203183"/>
            <a:ext cx="2702519" cy="4526280"/>
          </a:xfrm>
        </p:spPr>
        <p:txBody>
          <a:bodyPr>
            <a:normAutofit fontScale="90000"/>
          </a:bodyPr>
          <a:lstStyle/>
          <a:p>
            <a:pPr algn="ctr"/>
            <a:r>
              <a:rPr lang="en-US" sz="4000" b="1" dirty="0"/>
              <a:t>Preparing for the </a:t>
            </a:r>
            <a:br>
              <a:rPr lang="en-US" sz="4000" b="1" dirty="0"/>
            </a:br>
            <a:br>
              <a:rPr lang="en-US" sz="4000" b="1" dirty="0"/>
            </a:br>
            <a:br>
              <a:rPr lang="en-US" sz="4000" b="1" dirty="0"/>
            </a:br>
            <a:r>
              <a:rPr lang="en-US" sz="4000" b="1" dirty="0"/>
              <a:t>Admissions Process</a:t>
            </a:r>
            <a:br>
              <a:rPr lang="en-US" sz="4000" b="1" dirty="0"/>
            </a:br>
            <a:br>
              <a:rPr lang="en-US" sz="4000" dirty="0"/>
            </a:br>
            <a:br>
              <a:rPr lang="en-US" sz="4000" b="1" dirty="0"/>
            </a:br>
            <a:endParaRPr lang="en-US" sz="4000" dirty="0"/>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626258E-363C-4B3C-1653-5FE0BB2CFFF0}"/>
              </a:ext>
            </a:extLst>
          </p:cNvPr>
          <p:cNvGraphicFramePr>
            <a:graphicFrameLocks noGrp="1"/>
          </p:cNvGraphicFramePr>
          <p:nvPr>
            <p:ph idx="1"/>
            <p:extLst>
              <p:ext uri="{D42A27DB-BD31-4B8C-83A1-F6EECF244321}">
                <p14:modId xmlns:p14="http://schemas.microsoft.com/office/powerpoint/2010/main" val="2154593176"/>
              </p:ext>
            </p:extLst>
          </p:nvPr>
        </p:nvGraphicFramePr>
        <p:xfrm>
          <a:off x="3069771" y="485193"/>
          <a:ext cx="8649478" cy="5962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628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53618" y="1239927"/>
            <a:ext cx="2579483" cy="4680583"/>
          </a:xfrm>
        </p:spPr>
        <p:txBody>
          <a:bodyPr anchor="ctr">
            <a:normAutofit/>
          </a:bodyPr>
          <a:lstStyle/>
          <a:p>
            <a:r>
              <a:rPr lang="en-US" sz="5200" dirty="0"/>
              <a:t>Timeline</a:t>
            </a:r>
          </a:p>
        </p:txBody>
      </p:sp>
      <p:sp>
        <p:nvSpPr>
          <p:cNvPr id="3" name="Content Placeholder 2"/>
          <p:cNvSpPr>
            <a:spLocks noGrp="1"/>
          </p:cNvSpPr>
          <p:nvPr>
            <p:ph idx="1"/>
          </p:nvPr>
        </p:nvSpPr>
        <p:spPr>
          <a:xfrm>
            <a:off x="4506685" y="631132"/>
            <a:ext cx="6701078" cy="5584608"/>
          </a:xfrm>
        </p:spPr>
        <p:txBody>
          <a:bodyPr anchor="ctr">
            <a:normAutofit/>
          </a:bodyPr>
          <a:lstStyle/>
          <a:p>
            <a:pPr marL="114300" indent="0">
              <a:buNone/>
            </a:pPr>
            <a:r>
              <a:rPr lang="en-US" sz="1400" b="1" u="sng" dirty="0"/>
              <a:t>May</a:t>
            </a:r>
            <a:r>
              <a:rPr lang="en-US" sz="1400" dirty="0"/>
              <a:t> </a:t>
            </a:r>
          </a:p>
          <a:p>
            <a:r>
              <a:rPr lang="en-US" sz="1400" dirty="0"/>
              <a:t>Double check schools you are considering for pre-</a:t>
            </a:r>
            <a:r>
              <a:rPr lang="en-US" sz="1400" dirty="0" err="1"/>
              <a:t>reqs</a:t>
            </a:r>
            <a:r>
              <a:rPr lang="en-US" sz="1400" dirty="0"/>
              <a:t> and application information</a:t>
            </a:r>
          </a:p>
          <a:p>
            <a:r>
              <a:rPr lang="en-US" sz="1400" dirty="0"/>
              <a:t>Create a system (Excel; files; </a:t>
            </a:r>
            <a:r>
              <a:rPr lang="en-US" sz="1400" dirty="0" err="1"/>
              <a:t>etc</a:t>
            </a:r>
            <a:r>
              <a:rPr lang="en-US" sz="1400" dirty="0"/>
              <a:t>)</a:t>
            </a:r>
          </a:p>
          <a:p>
            <a:r>
              <a:rPr lang="en-US" sz="1400" dirty="0"/>
              <a:t>Find out </a:t>
            </a:r>
            <a:r>
              <a:rPr lang="en-US" sz="1400" dirty="0">
                <a:hlinkClick r:id="rId2"/>
              </a:rPr>
              <a:t>BW process </a:t>
            </a:r>
            <a:r>
              <a:rPr lang="en-US" sz="1400" dirty="0"/>
              <a:t>for transcripts</a:t>
            </a:r>
          </a:p>
          <a:p>
            <a:r>
              <a:rPr lang="en-US" sz="1400" dirty="0"/>
              <a:t>Confirm volunteer hours</a:t>
            </a:r>
          </a:p>
          <a:p>
            <a:r>
              <a:rPr lang="en-US" sz="1400" dirty="0"/>
              <a:t>Schedule GRE (if necessary)</a:t>
            </a:r>
          </a:p>
          <a:p>
            <a:pPr marL="114300" indent="0">
              <a:buNone/>
            </a:pPr>
            <a:endParaRPr lang="en-US" sz="1400" dirty="0"/>
          </a:p>
          <a:p>
            <a:pPr marL="114300" indent="0">
              <a:buNone/>
            </a:pPr>
            <a:r>
              <a:rPr lang="en-US" sz="1400" b="1" u="sng" dirty="0"/>
              <a:t>June</a:t>
            </a:r>
          </a:p>
          <a:p>
            <a:r>
              <a:rPr lang="en-US" sz="1400" dirty="0"/>
              <a:t>Take the GRE if required</a:t>
            </a:r>
          </a:p>
          <a:p>
            <a:r>
              <a:rPr lang="en-US" sz="1400" dirty="0"/>
              <a:t>Consider references</a:t>
            </a:r>
          </a:p>
          <a:p>
            <a:r>
              <a:rPr lang="en-US" sz="1400" dirty="0"/>
              <a:t>Begin statement of purpose (use </a:t>
            </a:r>
            <a:r>
              <a:rPr lang="en-US" sz="1400" dirty="0">
                <a:hlinkClick r:id="rId3"/>
              </a:rPr>
              <a:t>Career Center </a:t>
            </a:r>
            <a:r>
              <a:rPr lang="en-US" sz="1400" dirty="0"/>
              <a:t>and Professors)</a:t>
            </a:r>
          </a:p>
          <a:p>
            <a:pPr marL="114300" indent="0">
              <a:buNone/>
            </a:pPr>
            <a:endParaRPr lang="en-US" sz="1400" dirty="0"/>
          </a:p>
          <a:p>
            <a:pPr marL="114300" indent="0">
              <a:buNone/>
            </a:pPr>
            <a:r>
              <a:rPr lang="en-US" sz="1400" b="1" u="sng" dirty="0"/>
              <a:t>July</a:t>
            </a:r>
          </a:p>
          <a:p>
            <a:r>
              <a:rPr lang="en-US" sz="1400" dirty="0"/>
              <a:t>Begin applications</a:t>
            </a:r>
          </a:p>
          <a:p>
            <a:r>
              <a:rPr lang="en-US" sz="1400" dirty="0"/>
              <a:t>Practice interviews skills using the Big Interview</a:t>
            </a:r>
          </a:p>
          <a:p>
            <a:r>
              <a:rPr lang="en-US" sz="1400" dirty="0"/>
              <a:t>Purchase a professional suit or outfit for interviews</a:t>
            </a:r>
          </a:p>
          <a:p>
            <a:pPr marL="114300" indent="0">
              <a:buNone/>
            </a:pPr>
            <a:endParaRPr lang="en-US" sz="1100" dirty="0"/>
          </a:p>
          <a:p>
            <a:pPr marL="114300" indent="0">
              <a:buNone/>
            </a:pPr>
            <a:endParaRPr lang="en-US" sz="1100" dirty="0"/>
          </a:p>
          <a:p>
            <a:endParaRPr lang="en-US" sz="1100" dirty="0"/>
          </a:p>
        </p:txBody>
      </p:sp>
    </p:spTree>
    <p:extLst>
      <p:ext uri="{BB962C8B-B14F-4D97-AF65-F5344CB8AC3E}">
        <p14:creationId xmlns:p14="http://schemas.microsoft.com/office/powerpoint/2010/main" val="366440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4ABD757-3792-6AB4-0F26-28CF58506660}"/>
              </a:ext>
            </a:extLst>
          </p:cNvPr>
          <p:cNvSpPr>
            <a:spLocks noGrp="1"/>
          </p:cNvSpPr>
          <p:nvPr>
            <p:ph idx="1"/>
          </p:nvPr>
        </p:nvSpPr>
        <p:spPr>
          <a:xfrm>
            <a:off x="838200" y="1825625"/>
            <a:ext cx="10515600" cy="4351338"/>
          </a:xfrm>
        </p:spPr>
        <p:txBody>
          <a:bodyPr>
            <a:normAutofit/>
          </a:bodyPr>
          <a:lstStyle/>
          <a:p>
            <a:r>
              <a:rPr lang="en-US" dirty="0">
                <a:hlinkClick r:id="rId2"/>
              </a:rPr>
              <a:t>Occupational Therapy</a:t>
            </a:r>
            <a:endParaRPr lang="en-US" dirty="0"/>
          </a:p>
          <a:p>
            <a:pPr lvl="1"/>
            <a:r>
              <a:rPr lang="en-US" dirty="0">
                <a:hlinkClick r:id="rId3"/>
              </a:rPr>
              <a:t>OTCAS </a:t>
            </a:r>
            <a:endParaRPr lang="en-US" dirty="0"/>
          </a:p>
          <a:p>
            <a:pPr marL="457200" lvl="1" indent="0">
              <a:buNone/>
            </a:pPr>
            <a:endParaRPr lang="en-US" dirty="0"/>
          </a:p>
          <a:p>
            <a:r>
              <a:rPr lang="en-US" dirty="0">
                <a:hlinkClick r:id="rId4"/>
              </a:rPr>
              <a:t>Physical Therapy</a:t>
            </a:r>
            <a:endParaRPr lang="en-US" dirty="0"/>
          </a:p>
          <a:p>
            <a:pPr lvl="1"/>
            <a:r>
              <a:rPr lang="en-US" dirty="0">
                <a:hlinkClick r:id="rId5"/>
              </a:rPr>
              <a:t>PTCAS Program Directory</a:t>
            </a:r>
            <a:endParaRPr lang="en-US" dirty="0"/>
          </a:p>
          <a:p>
            <a:pPr lvl="1"/>
            <a:r>
              <a:rPr lang="en-US" dirty="0">
                <a:hlinkClick r:id="rId6"/>
              </a:rPr>
              <a:t>PTCAS</a:t>
            </a:r>
            <a:r>
              <a:rPr lang="en-US" dirty="0"/>
              <a:t> </a:t>
            </a:r>
          </a:p>
          <a:p>
            <a:pPr lvl="1"/>
            <a:endParaRPr lang="en-US" dirty="0"/>
          </a:p>
          <a:p>
            <a:r>
              <a:rPr lang="en-US" dirty="0">
                <a:hlinkClick r:id="rId7"/>
              </a:rPr>
              <a:t>Master of Athletic Training</a:t>
            </a:r>
            <a:endParaRPr lang="en-US" dirty="0"/>
          </a:p>
          <a:p>
            <a:pPr lvl="1"/>
            <a:r>
              <a:rPr lang="en-US" dirty="0">
                <a:hlinkClick r:id="rId8"/>
              </a:rPr>
              <a:t>ATCAS</a:t>
            </a:r>
            <a:endParaRPr lang="en-US" dirty="0"/>
          </a:p>
        </p:txBody>
      </p:sp>
    </p:spTree>
    <p:extLst>
      <p:ext uri="{BB962C8B-B14F-4D97-AF65-F5344CB8AC3E}">
        <p14:creationId xmlns:p14="http://schemas.microsoft.com/office/powerpoint/2010/main" val="274035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Graduate Programs/Ex </a:t>
            </a:r>
            <a:r>
              <a:rPr lang="en-US" dirty="0" err="1">
                <a:hlinkClick r:id="rId2"/>
              </a:rPr>
              <a:t>Phys</a:t>
            </a:r>
            <a:endParaRPr lang="en-US" dirty="0"/>
          </a:p>
        </p:txBody>
      </p:sp>
      <p:sp>
        <p:nvSpPr>
          <p:cNvPr id="3" name="Content Placeholder 2"/>
          <p:cNvSpPr>
            <a:spLocks noGrp="1"/>
          </p:cNvSpPr>
          <p:nvPr>
            <p:ph idx="1"/>
          </p:nvPr>
        </p:nvSpPr>
        <p:spPr/>
        <p:txBody>
          <a:bodyPr>
            <a:normAutofit fontScale="25000" lnSpcReduction="20000"/>
          </a:bodyPr>
          <a:lstStyle/>
          <a:p>
            <a:pPr marL="114300" indent="0">
              <a:buNone/>
            </a:pPr>
            <a:r>
              <a:rPr lang="en-US" sz="4400" dirty="0"/>
              <a:t>Use resources </a:t>
            </a:r>
            <a:r>
              <a:rPr lang="en-US" sz="4400" dirty="0">
                <a:hlinkClick r:id="rId3"/>
              </a:rPr>
              <a:t>ACSM</a:t>
            </a:r>
            <a:endParaRPr lang="en-US" sz="4400" dirty="0"/>
          </a:p>
          <a:p>
            <a:endParaRPr lang="en-US" sz="4400" dirty="0"/>
          </a:p>
          <a:p>
            <a:pPr marL="114300" indent="0">
              <a:buNone/>
            </a:pPr>
            <a:r>
              <a:rPr lang="en-US" sz="4400" b="1" dirty="0"/>
              <a:t>University, Department and Program Goals </a:t>
            </a:r>
            <a:r>
              <a:rPr lang="en-US" sz="4400" dirty="0"/>
              <a:t>Clearly understand the mission, goals and objectives for the university, department and program. If your goals do not match that of the university, department, or program, you may want to consider something that better matches your intended goals. Having a dissimilar vision and goals may result in unwanted stress and frustration.</a:t>
            </a:r>
          </a:p>
          <a:p>
            <a:pPr marL="114300" indent="0">
              <a:buNone/>
            </a:pPr>
            <a:endParaRPr lang="en-US" sz="4400" b="1" dirty="0"/>
          </a:p>
          <a:p>
            <a:pPr marL="114300" indent="0">
              <a:buNone/>
            </a:pPr>
            <a:r>
              <a:rPr lang="en-US" sz="4400" b="1" dirty="0"/>
              <a:t>Curriculum </a:t>
            </a:r>
            <a:r>
              <a:rPr lang="en-US" sz="4400" dirty="0"/>
              <a:t>Obtain and review the program’s curriculum including optional electives that are offered. Most programs specialize in a particular area with regards to a degree. For example, some Exercise Science programs may focus on strength and conditioning, while others focus on physical activity, human performance or chronic disease. Be sure to find a program that specializes in your area of interest.</a:t>
            </a:r>
          </a:p>
          <a:p>
            <a:pPr marL="114300" indent="0">
              <a:buNone/>
            </a:pPr>
            <a:endParaRPr lang="en-US" sz="4400" b="1" dirty="0"/>
          </a:p>
          <a:p>
            <a:pPr marL="114300" indent="0">
              <a:buNone/>
            </a:pPr>
            <a:r>
              <a:rPr lang="en-US" sz="4400" b="1" dirty="0"/>
              <a:t>Mentors</a:t>
            </a:r>
            <a:endParaRPr lang="en-US" sz="4400" dirty="0"/>
          </a:p>
          <a:p>
            <a:pPr marL="114300" indent="0">
              <a:buNone/>
            </a:pPr>
            <a:r>
              <a:rPr lang="en-US" sz="4400" dirty="0"/>
              <a:t>Find a mentor who is actively conducting and presenting research in your area of interest. You may want to observe him or her (or his/her research assistants) to better understand the type of research that is being conducted, the level of involvement you may have as a student researcher, and the expectations that the researcher has for his/her students. You may also want to consider the relationship between the research mentor and their student research assistants with regards to their ability to communicate, counsel, mentor, and support the students.</a:t>
            </a:r>
          </a:p>
          <a:p>
            <a:endParaRPr lang="en-US" sz="4400" b="1" dirty="0"/>
          </a:p>
          <a:p>
            <a:pPr marL="114300" indent="0">
              <a:buNone/>
            </a:pPr>
            <a:r>
              <a:rPr lang="en-US" sz="4400" b="1" dirty="0"/>
              <a:t>Lab facilities and equipment </a:t>
            </a:r>
            <a:r>
              <a:rPr lang="en-US" sz="4400" dirty="0"/>
              <a:t>Determine whether the program has sufficient lab space and equipment for your needs as a researcher. If the program does not have the appropriate space or equipment for your research project, consider collaborating with another department, research lab or hospital that may be able to share space or equipment. If your needed equipment is not available, you may consider writing a grant in order to obtain the necessary equipment.</a:t>
            </a:r>
          </a:p>
          <a:p>
            <a:pPr marL="114300" indent="0">
              <a:buNone/>
            </a:pPr>
            <a:endParaRPr lang="en-US" sz="4400" b="1" dirty="0"/>
          </a:p>
          <a:p>
            <a:pPr marL="114300" indent="0">
              <a:buNone/>
            </a:pPr>
            <a:r>
              <a:rPr lang="en-US" sz="4400" b="1" dirty="0"/>
              <a:t>Funding </a:t>
            </a:r>
            <a:br>
              <a:rPr lang="en-US" sz="4400" b="1" dirty="0"/>
            </a:br>
            <a:endParaRPr lang="en-US" sz="4400" dirty="0"/>
          </a:p>
          <a:p>
            <a:pPr marL="114300" indent="0">
              <a:buNone/>
            </a:pPr>
            <a:r>
              <a:rPr lang="en-US" sz="4400" b="1" dirty="0"/>
              <a:t>Interdisciplinary opportunities </a:t>
            </a:r>
            <a:r>
              <a:rPr lang="en-US" sz="4400" dirty="0"/>
              <a:t>Determine whether there are opportunities for collaborative learning or interdisciplinary research amongst other research laboratories or departments on your campus. There are usually several professionals who can provide you with multiple perspectives and opportunities in order to enhance your education and research. </a:t>
            </a:r>
          </a:p>
          <a:p>
            <a:pPr marL="114300" indent="0">
              <a:buNone/>
            </a:pPr>
            <a:r>
              <a:rPr lang="en-US" dirty="0"/>
              <a:t> </a:t>
            </a:r>
          </a:p>
        </p:txBody>
      </p:sp>
    </p:spTree>
    <p:extLst>
      <p:ext uri="{BB962C8B-B14F-4D97-AF65-F5344CB8AC3E}">
        <p14:creationId xmlns:p14="http://schemas.microsoft.com/office/powerpoint/2010/main" val="2996194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sz="5400" b="1">
                <a:hlinkClick r:id="rId2"/>
              </a:rPr>
              <a:t>Interviews</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515600" cy="4251960"/>
          </a:xfrm>
        </p:spPr>
        <p:txBody>
          <a:bodyPr>
            <a:normAutofit/>
          </a:bodyPr>
          <a:lstStyle/>
          <a:p>
            <a:r>
              <a:rPr lang="en-US" sz="2200"/>
              <a:t>Applicants may be required to speak with a single faculty member, a student, a physical therapist, or a panel of interviewers; or participate in an orientation program. </a:t>
            </a:r>
          </a:p>
          <a:p>
            <a:pPr marL="114300" indent="0">
              <a:buNone/>
            </a:pPr>
            <a:endParaRPr lang="en-US" sz="2200"/>
          </a:p>
          <a:p>
            <a:r>
              <a:rPr lang="en-US" sz="2200"/>
              <a:t>If invited, dress in professional business attire.  </a:t>
            </a:r>
          </a:p>
          <a:p>
            <a:pPr marL="114300" indent="0">
              <a:buNone/>
            </a:pPr>
            <a:endParaRPr lang="en-US" sz="2200"/>
          </a:p>
          <a:p>
            <a:r>
              <a:rPr lang="en-US" sz="2200"/>
              <a:t>Be prepared to discuss why a career in physical therapy and how you perceive the role of physical therapists in health care. </a:t>
            </a:r>
          </a:p>
          <a:p>
            <a:pPr marL="114300" indent="0">
              <a:buNone/>
            </a:pPr>
            <a:endParaRPr lang="en-US" sz="2200"/>
          </a:p>
          <a:p>
            <a:r>
              <a:rPr lang="en-US" sz="2200"/>
              <a:t>Research &amp; direct exposure to the profession will help</a:t>
            </a:r>
          </a:p>
          <a:p>
            <a:pPr marL="114300" indent="0">
              <a:buNone/>
            </a:pPr>
            <a:endParaRPr lang="en-US" sz="2200"/>
          </a:p>
        </p:txBody>
      </p:sp>
    </p:spTree>
    <p:extLst>
      <p:ext uri="{BB962C8B-B14F-4D97-AF65-F5344CB8AC3E}">
        <p14:creationId xmlns:p14="http://schemas.microsoft.com/office/powerpoint/2010/main" val="1506481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1243</Words>
  <Application>Microsoft Office PowerPoint</Application>
  <PresentationFormat>Widescreen</PresentationFormat>
  <Paragraphs>125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What to do this summer?</vt:lpstr>
      <vt:lpstr>First and Second year</vt:lpstr>
      <vt:lpstr>Junior and Senior year</vt:lpstr>
      <vt:lpstr>Graduate School  or  Work Force?</vt:lpstr>
      <vt:lpstr>Preparing for the    Admissions Process   </vt:lpstr>
      <vt:lpstr>Timeline</vt:lpstr>
      <vt:lpstr>PowerPoint Presentation</vt:lpstr>
      <vt:lpstr>Graduate Programs/Ex Phys</vt:lpstr>
      <vt:lpstr>Interviews</vt:lpstr>
      <vt:lpstr>PowerPoint Presentation</vt:lpstr>
      <vt:lpstr>What are they looking for?</vt:lpstr>
      <vt:lpstr>Notes from Former Students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this year?</dc:title>
  <dc:creator>Amy Jo Sutterluety</dc:creator>
  <cp:lastModifiedBy>Amy Jo Sutterluety</cp:lastModifiedBy>
  <cp:revision>1</cp:revision>
  <dcterms:created xsi:type="dcterms:W3CDTF">2023-04-13T21:22:03Z</dcterms:created>
  <dcterms:modified xsi:type="dcterms:W3CDTF">2023-04-13T21:39:31Z</dcterms:modified>
</cp:coreProperties>
</file>