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4"/>
  </p:notesMasterIdLst>
  <p:sldIdLst>
    <p:sldId id="256" r:id="rId5"/>
    <p:sldId id="257" r:id="rId6"/>
    <p:sldId id="258" r:id="rId7"/>
    <p:sldId id="260" r:id="rId8"/>
    <p:sldId id="277" r:id="rId9"/>
    <p:sldId id="278" r:id="rId10"/>
    <p:sldId id="261" r:id="rId11"/>
    <p:sldId id="283" r:id="rId12"/>
    <p:sldId id="263" r:id="rId13"/>
    <p:sldId id="264" r:id="rId14"/>
    <p:sldId id="265" r:id="rId15"/>
    <p:sldId id="268" r:id="rId16"/>
    <p:sldId id="269" r:id="rId17"/>
    <p:sldId id="282" r:id="rId18"/>
    <p:sldId id="270" r:id="rId19"/>
    <p:sldId id="284" r:id="rId20"/>
    <p:sldId id="276" r:id="rId21"/>
    <p:sldId id="281" r:id="rId22"/>
    <p:sldId id="271"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Georgia" panose="02040502050405020303" pitchFamily="18" charset="0"/>
      <p:regular r:id="rId29"/>
      <p:bold r:id="rId30"/>
      <p:italic r:id="rId31"/>
      <p:boldItalic r:id="rId32"/>
    </p:embeddedFont>
    <p:embeddedFont>
      <p:font typeface="Lato" panose="020F0502020204030203" pitchFamily="34" charset="0"/>
      <p:regular r:id="rId33"/>
      <p:bold r:id="rId34"/>
      <p:italic r:id="rId35"/>
      <p:boldItalic r:id="rId36"/>
    </p:embeddedFont>
    <p:embeddedFont>
      <p:font typeface="Roboto" panose="02000000000000000000" pitchFamily="2" charset="0"/>
      <p:regular r:id="rId37"/>
      <p:bold r:id="rId38"/>
      <p:italic r:id="rId39"/>
      <p:boldItalic r:id="rId40"/>
    </p:embeddedFont>
    <p:embeddedFont>
      <p:font typeface="Times" panose="02020603050405020304" pitchFamily="18"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D2162"/>
    <a:srgbClr val="C03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B18916-667B-439D-A9EB-7E297FCBABB9}" v="303" dt="2023-09-12T15:15:13.110"/>
    <p1510:client id="{79131466-1106-4287-8F88-7C8E1A21B635}" v="311" dt="2023-09-12T20:27:50.117"/>
    <p1510:client id="{933DD496-E307-41FE-BC75-11AFE923EADA}" v="41" dt="2023-09-11T23:56:48.922"/>
    <p1510:client id="{A73D39EE-4301-423B-A1BF-102C2FC7D5A9}" v="128" dt="2023-09-11T21:48:39.919"/>
    <p1510:client id="{AF117CBE-3501-4AB5-ABBE-3C9B72BA5EFB}" v="117" dt="2023-09-11T19:45:02.926"/>
    <p1510:client id="{B6659A2D-95F6-47FC-9A7D-28A65C623FB8}" v="46" dt="2023-09-11T22:06:23.761"/>
    <p1510:client id="{C0AB55BD-F7CF-4F34-BC62-2F03C971D156}" v="38" dt="2023-09-11T17:00:20.889"/>
    <p1510:client id="{C1F181FF-CCA1-4EC2-876E-DC8BC0C6EB21}" v="52" dt="2023-09-12T12:51:39.3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5.fntdata"/><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font" Target="fonts/font12.fntdata"/><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nevieve Carreno" userId="S::gcarreno20@bw.edu::6f0316f5-b452-4d8f-bc5e-b53440e6fd8f" providerId="AD" clId="Web-{3AB18916-667B-439D-A9EB-7E297FCBABB9}"/>
    <pc:docChg chg="addSld modSld">
      <pc:chgData name="Genevieve Carreno" userId="S::gcarreno20@bw.edu::6f0316f5-b452-4d8f-bc5e-b53440e6fd8f" providerId="AD" clId="Web-{3AB18916-667B-439D-A9EB-7E297FCBABB9}" dt="2023-09-12T15:15:13.110" v="279" actId="20577"/>
      <pc:docMkLst>
        <pc:docMk/>
      </pc:docMkLst>
      <pc:sldChg chg="modSp">
        <pc:chgData name="Genevieve Carreno" userId="S::gcarreno20@bw.edu::6f0316f5-b452-4d8f-bc5e-b53440e6fd8f" providerId="AD" clId="Web-{3AB18916-667B-439D-A9EB-7E297FCBABB9}" dt="2023-09-12T15:11:00.620" v="189" actId="1076"/>
        <pc:sldMkLst>
          <pc:docMk/>
          <pc:sldMk cId="0" sldId="261"/>
        </pc:sldMkLst>
        <pc:spChg chg="mod">
          <ac:chgData name="Genevieve Carreno" userId="S::gcarreno20@bw.edu::6f0316f5-b452-4d8f-bc5e-b53440e6fd8f" providerId="AD" clId="Web-{3AB18916-667B-439D-A9EB-7E297FCBABB9}" dt="2023-09-12T15:11:00.620" v="189" actId="1076"/>
          <ac:spMkLst>
            <pc:docMk/>
            <pc:sldMk cId="0" sldId="261"/>
            <ac:spMk id="5" creationId="{FC918518-4995-8993-48CD-71F988494467}"/>
          </ac:spMkLst>
        </pc:spChg>
      </pc:sldChg>
      <pc:sldChg chg="modSp">
        <pc:chgData name="Genevieve Carreno" userId="S::gcarreno20@bw.edu::6f0316f5-b452-4d8f-bc5e-b53440e6fd8f" providerId="AD" clId="Web-{3AB18916-667B-439D-A9EB-7E297FCBABB9}" dt="2023-09-12T14:56:43.615" v="5" actId="20577"/>
        <pc:sldMkLst>
          <pc:docMk/>
          <pc:sldMk cId="0" sldId="268"/>
        </pc:sldMkLst>
        <pc:spChg chg="mod">
          <ac:chgData name="Genevieve Carreno" userId="S::gcarreno20@bw.edu::6f0316f5-b452-4d8f-bc5e-b53440e6fd8f" providerId="AD" clId="Web-{3AB18916-667B-439D-A9EB-7E297FCBABB9}" dt="2023-09-12T14:56:43.615" v="5" actId="20577"/>
          <ac:spMkLst>
            <pc:docMk/>
            <pc:sldMk cId="0" sldId="268"/>
            <ac:spMk id="162" creationId="{00000000-0000-0000-0000-000000000000}"/>
          </ac:spMkLst>
        </pc:spChg>
      </pc:sldChg>
      <pc:sldChg chg="delSp modSp">
        <pc:chgData name="Genevieve Carreno" userId="S::gcarreno20@bw.edu::6f0316f5-b452-4d8f-bc5e-b53440e6fd8f" providerId="AD" clId="Web-{3AB18916-667B-439D-A9EB-7E297FCBABB9}" dt="2023-09-12T15:14:11.781" v="256" actId="1076"/>
        <pc:sldMkLst>
          <pc:docMk/>
          <pc:sldMk cId="0" sldId="270"/>
        </pc:sldMkLst>
        <pc:picChg chg="del">
          <ac:chgData name="Genevieve Carreno" userId="S::gcarreno20@bw.edu::6f0316f5-b452-4d8f-bc5e-b53440e6fd8f" providerId="AD" clId="Web-{3AB18916-667B-439D-A9EB-7E297FCBABB9}" dt="2023-09-12T15:14:04.655" v="254"/>
          <ac:picMkLst>
            <pc:docMk/>
            <pc:sldMk cId="0" sldId="270"/>
            <ac:picMk id="2" creationId="{EB1E4490-82BE-0FA2-581F-49AF882166CB}"/>
          </ac:picMkLst>
        </pc:picChg>
        <pc:picChg chg="mod">
          <ac:chgData name="Genevieve Carreno" userId="S::gcarreno20@bw.edu::6f0316f5-b452-4d8f-bc5e-b53440e6fd8f" providerId="AD" clId="Web-{3AB18916-667B-439D-A9EB-7E297FCBABB9}" dt="2023-09-12T15:14:11.781" v="256" actId="1076"/>
          <ac:picMkLst>
            <pc:docMk/>
            <pc:sldMk cId="0" sldId="270"/>
            <ac:picMk id="4" creationId="{748B23BF-D342-A524-A66C-2B4CB1F5C234}"/>
          </ac:picMkLst>
        </pc:picChg>
        <pc:picChg chg="mod">
          <ac:chgData name="Genevieve Carreno" userId="S::gcarreno20@bw.edu::6f0316f5-b452-4d8f-bc5e-b53440e6fd8f" providerId="AD" clId="Web-{3AB18916-667B-439D-A9EB-7E297FCBABB9}" dt="2023-09-12T15:14:11.765" v="255" actId="1076"/>
          <ac:picMkLst>
            <pc:docMk/>
            <pc:sldMk cId="0" sldId="270"/>
            <ac:picMk id="178" creationId="{00000000-0000-0000-0000-000000000000}"/>
          </ac:picMkLst>
        </pc:picChg>
      </pc:sldChg>
      <pc:sldChg chg="modSp">
        <pc:chgData name="Genevieve Carreno" userId="S::gcarreno20@bw.edu::6f0316f5-b452-4d8f-bc5e-b53440e6fd8f" providerId="AD" clId="Web-{3AB18916-667B-439D-A9EB-7E297FCBABB9}" dt="2023-09-12T15:15:13.110" v="279" actId="20577"/>
        <pc:sldMkLst>
          <pc:docMk/>
          <pc:sldMk cId="2934195736" sldId="276"/>
        </pc:sldMkLst>
        <pc:spChg chg="mod">
          <ac:chgData name="Genevieve Carreno" userId="S::gcarreno20@bw.edu::6f0316f5-b452-4d8f-bc5e-b53440e6fd8f" providerId="AD" clId="Web-{3AB18916-667B-439D-A9EB-7E297FCBABB9}" dt="2023-09-12T15:15:13.110" v="279" actId="20577"/>
          <ac:spMkLst>
            <pc:docMk/>
            <pc:sldMk cId="2934195736" sldId="276"/>
            <ac:spMk id="97" creationId="{00000000-0000-0000-0000-000000000000}"/>
          </ac:spMkLst>
        </pc:spChg>
      </pc:sldChg>
      <pc:sldChg chg="modSp add replId">
        <pc:chgData name="Genevieve Carreno" userId="S::gcarreno20@bw.edu::6f0316f5-b452-4d8f-bc5e-b53440e6fd8f" providerId="AD" clId="Web-{3AB18916-667B-439D-A9EB-7E297FCBABB9}" dt="2023-09-12T15:12:53.857" v="253" actId="1076"/>
        <pc:sldMkLst>
          <pc:docMk/>
          <pc:sldMk cId="876948359" sldId="283"/>
        </pc:sldMkLst>
        <pc:spChg chg="mod">
          <ac:chgData name="Genevieve Carreno" userId="S::gcarreno20@bw.edu::6f0316f5-b452-4d8f-bc5e-b53440e6fd8f" providerId="AD" clId="Web-{3AB18916-667B-439D-A9EB-7E297FCBABB9}" dt="2023-09-12T15:12:53.857" v="253" actId="1076"/>
          <ac:spMkLst>
            <pc:docMk/>
            <pc:sldMk cId="876948359" sldId="283"/>
            <ac:spMk id="5" creationId="{FC918518-4995-8993-48CD-71F988494467}"/>
          </ac:spMkLst>
        </pc:spChg>
        <pc:spChg chg="mod">
          <ac:chgData name="Genevieve Carreno" userId="S::gcarreno20@bw.edu::6f0316f5-b452-4d8f-bc5e-b53440e6fd8f" providerId="AD" clId="Web-{3AB18916-667B-439D-A9EB-7E297FCBABB9}" dt="2023-09-12T15:04:47.064" v="85" actId="20577"/>
          <ac:spMkLst>
            <pc:docMk/>
            <pc:sldMk cId="876948359" sldId="283"/>
            <ac:spMk id="103" creationId="{00000000-0000-0000-0000-000000000000}"/>
          </ac:spMkLst>
        </pc:spChg>
      </pc:sldChg>
    </pc:docChg>
  </pc:docChgLst>
  <pc:docChgLst>
    <pc:chgData name="Elanna Su" userId="S::esu22@bw.edu::7fd18d61-ec6a-41c4-9bd2-55771fa3616e" providerId="AD" clId="Web-{A73D39EE-4301-423B-A1BF-102C2FC7D5A9}"/>
    <pc:docChg chg="modSld">
      <pc:chgData name="Elanna Su" userId="S::esu22@bw.edu::7fd18d61-ec6a-41c4-9bd2-55771fa3616e" providerId="AD" clId="Web-{A73D39EE-4301-423B-A1BF-102C2FC7D5A9}" dt="2023-09-11T21:48:39.919" v="126" actId="20577"/>
      <pc:docMkLst>
        <pc:docMk/>
      </pc:docMkLst>
      <pc:sldChg chg="modSp">
        <pc:chgData name="Elanna Su" userId="S::esu22@bw.edu::7fd18d61-ec6a-41c4-9bd2-55771fa3616e" providerId="AD" clId="Web-{A73D39EE-4301-423B-A1BF-102C2FC7D5A9}" dt="2023-09-11T21:48:08.404" v="125" actId="20577"/>
        <pc:sldMkLst>
          <pc:docMk/>
          <pc:sldMk cId="0" sldId="263"/>
        </pc:sldMkLst>
        <pc:spChg chg="mod">
          <ac:chgData name="Elanna Su" userId="S::esu22@bw.edu::7fd18d61-ec6a-41c4-9bd2-55771fa3616e" providerId="AD" clId="Web-{A73D39EE-4301-423B-A1BF-102C2FC7D5A9}" dt="2023-09-11T21:48:08.404" v="125" actId="20577"/>
          <ac:spMkLst>
            <pc:docMk/>
            <pc:sldMk cId="0" sldId="263"/>
            <ac:spMk id="118" creationId="{00000000-0000-0000-0000-000000000000}"/>
          </ac:spMkLst>
        </pc:spChg>
      </pc:sldChg>
      <pc:sldChg chg="modSp">
        <pc:chgData name="Elanna Su" userId="S::esu22@bw.edu::7fd18d61-ec6a-41c4-9bd2-55771fa3616e" providerId="AD" clId="Web-{A73D39EE-4301-423B-A1BF-102C2FC7D5A9}" dt="2023-09-11T21:48:39.919" v="126" actId="20577"/>
        <pc:sldMkLst>
          <pc:docMk/>
          <pc:sldMk cId="2934195736" sldId="276"/>
        </pc:sldMkLst>
        <pc:spChg chg="mod">
          <ac:chgData name="Elanna Su" userId="S::esu22@bw.edu::7fd18d61-ec6a-41c4-9bd2-55771fa3616e" providerId="AD" clId="Web-{A73D39EE-4301-423B-A1BF-102C2FC7D5A9}" dt="2023-09-11T21:48:39.919" v="126" actId="20577"/>
          <ac:spMkLst>
            <pc:docMk/>
            <pc:sldMk cId="2934195736" sldId="276"/>
            <ac:spMk id="97" creationId="{00000000-0000-0000-0000-000000000000}"/>
          </ac:spMkLst>
        </pc:spChg>
      </pc:sldChg>
    </pc:docChg>
  </pc:docChgLst>
  <pc:docChgLst>
    <pc:chgData name="Donovan Muller" userId="S::dmuller20@bw.edu::b9e88476-06e2-4051-bba0-99561c6cffa4" providerId="AD" clId="Web-{933DD496-E307-41FE-BC75-11AFE923EADA}"/>
    <pc:docChg chg="modSld">
      <pc:chgData name="Donovan Muller" userId="S::dmuller20@bw.edu::b9e88476-06e2-4051-bba0-99561c6cffa4" providerId="AD" clId="Web-{933DD496-E307-41FE-BC75-11AFE923EADA}" dt="2023-09-11T23:56:44.281" v="38" actId="20577"/>
      <pc:docMkLst>
        <pc:docMk/>
      </pc:docMkLst>
      <pc:sldChg chg="modSp">
        <pc:chgData name="Donovan Muller" userId="S::dmuller20@bw.edu::b9e88476-06e2-4051-bba0-99561c6cffa4" providerId="AD" clId="Web-{933DD496-E307-41FE-BC75-11AFE923EADA}" dt="2023-09-11T23:56:44.281" v="38" actId="20577"/>
        <pc:sldMkLst>
          <pc:docMk/>
          <pc:sldMk cId="0" sldId="264"/>
        </pc:sldMkLst>
        <pc:spChg chg="mod">
          <ac:chgData name="Donovan Muller" userId="S::dmuller20@bw.edu::b9e88476-06e2-4051-bba0-99561c6cffa4" providerId="AD" clId="Web-{933DD496-E307-41FE-BC75-11AFE923EADA}" dt="2023-09-11T23:56:44.281" v="38" actId="20577"/>
          <ac:spMkLst>
            <pc:docMk/>
            <pc:sldMk cId="0" sldId="264"/>
            <ac:spMk id="4" creationId="{FBB98DB2-D72F-DDA1-0C3B-ABE630714006}"/>
          </ac:spMkLst>
        </pc:spChg>
      </pc:sldChg>
    </pc:docChg>
  </pc:docChgLst>
  <pc:docChgLst>
    <pc:chgData name="Kate Wildenthaler" userId="S::kwildent20@bw.edu::4fc255d0-56b5-4714-aa16-08b8cb44c2ad" providerId="AD" clId="Web-{AF117CBE-3501-4AB5-ABBE-3C9B72BA5EFB}"/>
    <pc:docChg chg="modSld">
      <pc:chgData name="Kate Wildenthaler" userId="S::kwildent20@bw.edu::4fc255d0-56b5-4714-aa16-08b8cb44c2ad" providerId="AD" clId="Web-{AF117CBE-3501-4AB5-ABBE-3C9B72BA5EFB}" dt="2023-09-11T19:45:02.926" v="116" actId="20577"/>
      <pc:docMkLst>
        <pc:docMk/>
      </pc:docMkLst>
      <pc:sldChg chg="modSp">
        <pc:chgData name="Kate Wildenthaler" userId="S::kwildent20@bw.edu::4fc255d0-56b5-4714-aa16-08b8cb44c2ad" providerId="AD" clId="Web-{AF117CBE-3501-4AB5-ABBE-3C9B72BA5EFB}" dt="2023-09-11T19:45:02.926" v="116" actId="20577"/>
        <pc:sldMkLst>
          <pc:docMk/>
          <pc:sldMk cId="0" sldId="268"/>
        </pc:sldMkLst>
        <pc:spChg chg="mod">
          <ac:chgData name="Kate Wildenthaler" userId="S::kwildent20@bw.edu::4fc255d0-56b5-4714-aa16-08b8cb44c2ad" providerId="AD" clId="Web-{AF117CBE-3501-4AB5-ABBE-3C9B72BA5EFB}" dt="2023-09-11T19:45:02.926" v="116" actId="20577"/>
          <ac:spMkLst>
            <pc:docMk/>
            <pc:sldMk cId="0" sldId="268"/>
            <ac:spMk id="162" creationId="{00000000-0000-0000-0000-000000000000}"/>
          </ac:spMkLst>
        </pc:spChg>
      </pc:sldChg>
    </pc:docChg>
  </pc:docChgLst>
  <pc:docChgLst>
    <pc:chgData name="Nick Westover" userId="S::nwestove20@bw.edu::cc41c86f-6c4b-43aa-9b0f-09921c15effe" providerId="AD" clId="Web-{C1F181FF-CCA1-4EC2-876E-DC8BC0C6EB21}"/>
    <pc:docChg chg="modSld">
      <pc:chgData name="Nick Westover" userId="S::nwestove20@bw.edu::cc41c86f-6c4b-43aa-9b0f-09921c15effe" providerId="AD" clId="Web-{C1F181FF-CCA1-4EC2-876E-DC8BC0C6EB21}" dt="2023-09-12T12:51:38.472" v="26" actId="20577"/>
      <pc:docMkLst>
        <pc:docMk/>
      </pc:docMkLst>
      <pc:sldChg chg="modSp">
        <pc:chgData name="Nick Westover" userId="S::nwestove20@bw.edu::cc41c86f-6c4b-43aa-9b0f-09921c15effe" providerId="AD" clId="Web-{C1F181FF-CCA1-4EC2-876E-DC8BC0C6EB21}" dt="2023-09-12T12:51:38.472" v="26" actId="20577"/>
        <pc:sldMkLst>
          <pc:docMk/>
          <pc:sldMk cId="0" sldId="265"/>
        </pc:sldMkLst>
        <pc:spChg chg="mod">
          <ac:chgData name="Nick Westover" userId="S::nwestove20@bw.edu::cc41c86f-6c4b-43aa-9b0f-09921c15effe" providerId="AD" clId="Web-{C1F181FF-CCA1-4EC2-876E-DC8BC0C6EB21}" dt="2023-09-12T12:51:38.472" v="26" actId="20577"/>
          <ac:spMkLst>
            <pc:docMk/>
            <pc:sldMk cId="0" sldId="265"/>
            <ac:spMk id="135" creationId="{00000000-0000-0000-0000-000000000000}"/>
          </ac:spMkLst>
        </pc:spChg>
      </pc:sldChg>
    </pc:docChg>
  </pc:docChgLst>
  <pc:docChgLst>
    <pc:chgData name="Alyssa Guzman" userId="S::aguzman20@bw.edu::c62e9082-ce99-420e-ac5d-d5b2a16f269e" providerId="AD" clId="Web-{B6659A2D-95F6-47FC-9A7D-28A65C623FB8}"/>
    <pc:docChg chg="modSld">
      <pc:chgData name="Alyssa Guzman" userId="S::aguzman20@bw.edu::c62e9082-ce99-420e-ac5d-d5b2a16f269e" providerId="AD" clId="Web-{B6659A2D-95F6-47FC-9A7D-28A65C623FB8}" dt="2023-09-11T22:06:23.761" v="40" actId="20577"/>
      <pc:docMkLst>
        <pc:docMk/>
      </pc:docMkLst>
      <pc:sldChg chg="addSp delSp modSp">
        <pc:chgData name="Alyssa Guzman" userId="S::aguzman20@bw.edu::c62e9082-ce99-420e-ac5d-d5b2a16f269e" providerId="AD" clId="Web-{B6659A2D-95F6-47FC-9A7D-28A65C623FB8}" dt="2023-09-11T22:06:23.761" v="40" actId="20577"/>
        <pc:sldMkLst>
          <pc:docMk/>
          <pc:sldMk cId="0" sldId="269"/>
        </pc:sldMkLst>
        <pc:spChg chg="mod">
          <ac:chgData name="Alyssa Guzman" userId="S::aguzman20@bw.edu::c62e9082-ce99-420e-ac5d-d5b2a16f269e" providerId="AD" clId="Web-{B6659A2D-95F6-47FC-9A7D-28A65C623FB8}" dt="2023-09-11T22:06:23.761" v="40" actId="20577"/>
          <ac:spMkLst>
            <pc:docMk/>
            <pc:sldMk cId="0" sldId="269"/>
            <ac:spMk id="169" creationId="{00000000-0000-0000-0000-000000000000}"/>
          </ac:spMkLst>
        </pc:spChg>
        <pc:picChg chg="add del mod">
          <ac:chgData name="Alyssa Guzman" userId="S::aguzman20@bw.edu::c62e9082-ce99-420e-ac5d-d5b2a16f269e" providerId="AD" clId="Web-{B6659A2D-95F6-47FC-9A7D-28A65C623FB8}" dt="2023-09-11T22:06:04.744" v="35"/>
          <ac:picMkLst>
            <pc:docMk/>
            <pc:sldMk cId="0" sldId="269"/>
            <ac:picMk id="2" creationId="{AF56994A-62F6-B287-5BB3-5902A8CB8C5B}"/>
          </ac:picMkLst>
        </pc:picChg>
        <pc:picChg chg="add mod">
          <ac:chgData name="Alyssa Guzman" userId="S::aguzman20@bw.edu::c62e9082-ce99-420e-ac5d-d5b2a16f269e" providerId="AD" clId="Web-{B6659A2D-95F6-47FC-9A7D-28A65C623FB8}" dt="2023-09-11T22:06:18.010" v="39" actId="1076"/>
          <ac:picMkLst>
            <pc:docMk/>
            <pc:sldMk cId="0" sldId="269"/>
            <ac:picMk id="4" creationId="{67D7A1D0-66CD-B6DE-39AC-4F603215B511}"/>
          </ac:picMkLst>
        </pc:picChg>
      </pc:sldChg>
      <pc:sldChg chg="addSp delSp modSp">
        <pc:chgData name="Alyssa Guzman" userId="S::aguzman20@bw.edu::c62e9082-ce99-420e-ac5d-d5b2a16f269e" providerId="AD" clId="Web-{B6659A2D-95F6-47FC-9A7D-28A65C623FB8}" dt="2023-09-11T22:01:12.006" v="22" actId="1076"/>
        <pc:sldMkLst>
          <pc:docMk/>
          <pc:sldMk cId="915339886" sldId="282"/>
        </pc:sldMkLst>
        <pc:picChg chg="mod">
          <ac:chgData name="Alyssa Guzman" userId="S::aguzman20@bw.edu::c62e9082-ce99-420e-ac5d-d5b2a16f269e" providerId="AD" clId="Web-{B6659A2D-95F6-47FC-9A7D-28A65C623FB8}" dt="2023-09-11T21:50:04.119" v="11" actId="1076"/>
          <ac:picMkLst>
            <pc:docMk/>
            <pc:sldMk cId="915339886" sldId="282"/>
            <ac:picMk id="2" creationId="{EFC2AE6F-B2F6-F5D3-855A-561EB37C9F21}"/>
          </ac:picMkLst>
        </pc:picChg>
        <pc:picChg chg="mod">
          <ac:chgData name="Alyssa Guzman" userId="S::aguzman20@bw.edu::c62e9082-ce99-420e-ac5d-d5b2a16f269e" providerId="AD" clId="Web-{B6659A2D-95F6-47FC-9A7D-28A65C623FB8}" dt="2023-09-11T21:50:09.463" v="12" actId="1076"/>
          <ac:picMkLst>
            <pc:docMk/>
            <pc:sldMk cId="915339886" sldId="282"/>
            <ac:picMk id="4" creationId="{905998F7-CC04-E9BD-21CA-77997F19763A}"/>
          </ac:picMkLst>
        </pc:picChg>
        <pc:picChg chg="add del mod modCrop">
          <ac:chgData name="Alyssa Guzman" userId="S::aguzman20@bw.edu::c62e9082-ce99-420e-ac5d-d5b2a16f269e" providerId="AD" clId="Web-{B6659A2D-95F6-47FC-9A7D-28A65C623FB8}" dt="2023-09-11T22:00:35.754" v="14"/>
          <ac:picMkLst>
            <pc:docMk/>
            <pc:sldMk cId="915339886" sldId="282"/>
            <ac:picMk id="5" creationId="{DA7C172E-87E1-299D-587C-BF92F8233E7C}"/>
          </ac:picMkLst>
        </pc:picChg>
        <pc:picChg chg="add mod modCrop">
          <ac:chgData name="Alyssa Guzman" userId="S::aguzman20@bw.edu::c62e9082-ce99-420e-ac5d-d5b2a16f269e" providerId="AD" clId="Web-{B6659A2D-95F6-47FC-9A7D-28A65C623FB8}" dt="2023-09-11T22:01:12.006" v="22" actId="1076"/>
          <ac:picMkLst>
            <pc:docMk/>
            <pc:sldMk cId="915339886" sldId="282"/>
            <ac:picMk id="6" creationId="{95E8FA80-F9CE-6EC0-732D-F91FA2E38245}"/>
          </ac:picMkLst>
        </pc:picChg>
      </pc:sldChg>
    </pc:docChg>
  </pc:docChgLst>
  <pc:docChgLst>
    <pc:chgData name="Marc West" userId="S::mwest@bw.edu::9e995566-9eba-4cca-859c-4e0a2e367973" providerId="AD" clId="Web-{79131466-1106-4287-8F88-7C8E1A21B635}"/>
    <pc:docChg chg="addSld delSld modSld">
      <pc:chgData name="Marc West" userId="S::mwest@bw.edu::9e995566-9eba-4cca-859c-4e0a2e367973" providerId="AD" clId="Web-{79131466-1106-4287-8F88-7C8E1A21B635}" dt="2023-09-12T20:27:50.117" v="215" actId="20577"/>
      <pc:docMkLst>
        <pc:docMk/>
      </pc:docMkLst>
      <pc:sldChg chg="modSp add del">
        <pc:chgData name="Marc West" userId="S::mwest@bw.edu::9e995566-9eba-4cca-859c-4e0a2e367973" providerId="AD" clId="Web-{79131466-1106-4287-8F88-7C8E1A21B635}" dt="2023-09-12T20:27:50.117" v="215" actId="20577"/>
        <pc:sldMkLst>
          <pc:docMk/>
          <pc:sldMk cId="0" sldId="270"/>
        </pc:sldMkLst>
        <pc:spChg chg="mod">
          <ac:chgData name="Marc West" userId="S::mwest@bw.edu::9e995566-9eba-4cca-859c-4e0a2e367973" providerId="AD" clId="Web-{79131466-1106-4287-8F88-7C8E1A21B635}" dt="2023-09-12T20:27:50.117" v="215" actId="20577"/>
          <ac:spMkLst>
            <pc:docMk/>
            <pc:sldMk cId="0" sldId="270"/>
            <ac:spMk id="176" creationId="{00000000-0000-0000-0000-000000000000}"/>
          </ac:spMkLst>
        </pc:spChg>
        <pc:picChg chg="mod">
          <ac:chgData name="Marc West" userId="S::mwest@bw.edu::9e995566-9eba-4cca-859c-4e0a2e367973" providerId="AD" clId="Web-{79131466-1106-4287-8F88-7C8E1A21B635}" dt="2023-09-12T20:13:19.731" v="28" actId="1076"/>
          <ac:picMkLst>
            <pc:docMk/>
            <pc:sldMk cId="0" sldId="270"/>
            <ac:picMk id="4" creationId="{748B23BF-D342-A524-A66C-2B4CB1F5C234}"/>
          </ac:picMkLst>
        </pc:picChg>
      </pc:sldChg>
      <pc:sldChg chg="addSp delSp modSp add replId">
        <pc:chgData name="Marc West" userId="S::mwest@bw.edu::9e995566-9eba-4cca-859c-4e0a2e367973" providerId="AD" clId="Web-{79131466-1106-4287-8F88-7C8E1A21B635}" dt="2023-09-12T20:24:35.736" v="171" actId="20577"/>
        <pc:sldMkLst>
          <pc:docMk/>
          <pc:sldMk cId="1613944994" sldId="284"/>
        </pc:sldMkLst>
        <pc:spChg chg="add mod">
          <ac:chgData name="Marc West" userId="S::mwest@bw.edu::9e995566-9eba-4cca-859c-4e0a2e367973" providerId="AD" clId="Web-{79131466-1106-4287-8F88-7C8E1A21B635}" dt="2023-09-12T20:24:35.736" v="171" actId="20577"/>
          <ac:spMkLst>
            <pc:docMk/>
            <pc:sldMk cId="1613944994" sldId="284"/>
            <ac:spMk id="5" creationId="{B9270CBC-95C9-505E-2338-515AFE2D61FD}"/>
          </ac:spMkLst>
        </pc:spChg>
        <pc:spChg chg="del mod">
          <ac:chgData name="Marc West" userId="S::mwest@bw.edu::9e995566-9eba-4cca-859c-4e0a2e367973" providerId="AD" clId="Web-{79131466-1106-4287-8F88-7C8E1A21B635}" dt="2023-09-12T20:20:01.587" v="47"/>
          <ac:spMkLst>
            <pc:docMk/>
            <pc:sldMk cId="1613944994" sldId="284"/>
            <ac:spMk id="176" creationId="{00000000-0000-0000-0000-000000000000}"/>
          </ac:spMkLst>
        </pc:spChg>
        <pc:picChg chg="add mod">
          <ac:chgData name="Marc West" userId="S::mwest@bw.edu::9e995566-9eba-4cca-859c-4e0a2e367973" providerId="AD" clId="Web-{79131466-1106-4287-8F88-7C8E1A21B635}" dt="2023-09-12T20:23:34.421" v="136" actId="1076"/>
          <ac:picMkLst>
            <pc:docMk/>
            <pc:sldMk cId="1613944994" sldId="284"/>
            <ac:picMk id="2" creationId="{2530B994-EB6D-8B0E-A6C4-83273A020763}"/>
          </ac:picMkLst>
        </pc:picChg>
        <pc:picChg chg="del">
          <ac:chgData name="Marc West" userId="S::mwest@bw.edu::9e995566-9eba-4cca-859c-4e0a2e367973" providerId="AD" clId="Web-{79131466-1106-4287-8F88-7C8E1A21B635}" dt="2023-09-12T20:17:11.816" v="38"/>
          <ac:picMkLst>
            <pc:docMk/>
            <pc:sldMk cId="1613944994" sldId="284"/>
            <ac:picMk id="4" creationId="{748B23BF-D342-A524-A66C-2B4CB1F5C234}"/>
          </ac:picMkLst>
        </pc:picChg>
        <pc:picChg chg="del">
          <ac:chgData name="Marc West" userId="S::mwest@bw.edu::9e995566-9eba-4cca-859c-4e0a2e367973" providerId="AD" clId="Web-{79131466-1106-4287-8F88-7C8E1A21B635}" dt="2023-09-12T20:17:14.910" v="39"/>
          <ac:picMkLst>
            <pc:docMk/>
            <pc:sldMk cId="1613944994" sldId="284"/>
            <ac:picMk id="178" creationId="{00000000-0000-0000-0000-000000000000}"/>
          </ac:picMkLst>
        </pc:picChg>
      </pc:sldChg>
    </pc:docChg>
  </pc:docChgLst>
  <pc:docChgLst>
    <pc:chgData name="Genevieve Carreno" userId="6f0316f5-b452-4d8f-bc5e-b53440e6fd8f" providerId="ADAL" clId="{1FCE94A8-23A9-3247-9BCA-CC38FFAF1E04}"/>
    <pc:docChg chg="custSel delSld modSld">
      <pc:chgData name="Genevieve Carreno" userId="6f0316f5-b452-4d8f-bc5e-b53440e6fd8f" providerId="ADAL" clId="{1FCE94A8-23A9-3247-9BCA-CC38FFAF1E04}" dt="2023-09-10T14:32:21.472" v="172" actId="20577"/>
      <pc:docMkLst>
        <pc:docMk/>
      </pc:docMkLst>
      <pc:sldChg chg="modSp">
        <pc:chgData name="Genevieve Carreno" userId="6f0316f5-b452-4d8f-bc5e-b53440e6fd8f" providerId="ADAL" clId="{1FCE94A8-23A9-3247-9BCA-CC38FFAF1E04}" dt="2023-09-10T14:32:21.472" v="172" actId="20577"/>
        <pc:sldMkLst>
          <pc:docMk/>
          <pc:sldMk cId="0" sldId="256"/>
        </pc:sldMkLst>
        <pc:spChg chg="mod">
          <ac:chgData name="Genevieve Carreno" userId="6f0316f5-b452-4d8f-bc5e-b53440e6fd8f" providerId="ADAL" clId="{1FCE94A8-23A9-3247-9BCA-CC38FFAF1E04}" dt="2023-09-10T14:32:21.472" v="172" actId="20577"/>
          <ac:spMkLst>
            <pc:docMk/>
            <pc:sldMk cId="0" sldId="256"/>
            <ac:spMk id="67" creationId="{00000000-0000-0000-0000-000000000000}"/>
          </ac:spMkLst>
        </pc:spChg>
      </pc:sldChg>
      <pc:sldChg chg="modSp">
        <pc:chgData name="Genevieve Carreno" userId="6f0316f5-b452-4d8f-bc5e-b53440e6fd8f" providerId="ADAL" clId="{1FCE94A8-23A9-3247-9BCA-CC38FFAF1E04}" dt="2023-09-10T14:30:23.982" v="118" actId="20577"/>
        <pc:sldMkLst>
          <pc:docMk/>
          <pc:sldMk cId="0" sldId="260"/>
        </pc:sldMkLst>
        <pc:spChg chg="mod">
          <ac:chgData name="Genevieve Carreno" userId="6f0316f5-b452-4d8f-bc5e-b53440e6fd8f" providerId="ADAL" clId="{1FCE94A8-23A9-3247-9BCA-CC38FFAF1E04}" dt="2023-09-10T14:30:23.982" v="118" actId="20577"/>
          <ac:spMkLst>
            <pc:docMk/>
            <pc:sldMk cId="0" sldId="260"/>
            <ac:spMk id="96" creationId="{00000000-0000-0000-0000-000000000000}"/>
          </ac:spMkLst>
        </pc:spChg>
      </pc:sldChg>
      <pc:sldChg chg="addSp delSp modSp">
        <pc:chgData name="Genevieve Carreno" userId="6f0316f5-b452-4d8f-bc5e-b53440e6fd8f" providerId="ADAL" clId="{1FCE94A8-23A9-3247-9BCA-CC38FFAF1E04}" dt="2023-09-10T14:29:29.458" v="91" actId="20577"/>
        <pc:sldMkLst>
          <pc:docMk/>
          <pc:sldMk cId="0" sldId="261"/>
        </pc:sldMkLst>
        <pc:spChg chg="add mod">
          <ac:chgData name="Genevieve Carreno" userId="6f0316f5-b452-4d8f-bc5e-b53440e6fd8f" providerId="ADAL" clId="{1FCE94A8-23A9-3247-9BCA-CC38FFAF1E04}" dt="2023-09-10T14:29:29.458" v="91" actId="20577"/>
          <ac:spMkLst>
            <pc:docMk/>
            <pc:sldMk cId="0" sldId="261"/>
            <ac:spMk id="5" creationId="{FC918518-4995-8993-48CD-71F988494467}"/>
          </ac:spMkLst>
        </pc:spChg>
        <pc:spChg chg="del">
          <ac:chgData name="Genevieve Carreno" userId="6f0316f5-b452-4d8f-bc5e-b53440e6fd8f" providerId="ADAL" clId="{1FCE94A8-23A9-3247-9BCA-CC38FFAF1E04}" dt="2023-09-10T14:28:35.325" v="3" actId="478"/>
          <ac:spMkLst>
            <pc:docMk/>
            <pc:sldMk cId="0" sldId="261"/>
            <ac:spMk id="104" creationId="{00000000-0000-0000-0000-000000000000}"/>
          </ac:spMkLst>
        </pc:spChg>
        <pc:picChg chg="del">
          <ac:chgData name="Genevieve Carreno" userId="6f0316f5-b452-4d8f-bc5e-b53440e6fd8f" providerId="ADAL" clId="{1FCE94A8-23A9-3247-9BCA-CC38FFAF1E04}" dt="2023-09-10T14:28:30.664" v="2" actId="478"/>
          <ac:picMkLst>
            <pc:docMk/>
            <pc:sldMk cId="0" sldId="261"/>
            <ac:picMk id="4" creationId="{209798C0-AABD-080B-AF02-2DE945E8CE7A}"/>
          </ac:picMkLst>
        </pc:picChg>
      </pc:sldChg>
      <pc:sldChg chg="modSp">
        <pc:chgData name="Genevieve Carreno" userId="6f0316f5-b452-4d8f-bc5e-b53440e6fd8f" providerId="ADAL" clId="{1FCE94A8-23A9-3247-9BCA-CC38FFAF1E04}" dt="2023-09-10T14:30:58.617" v="125" actId="20577"/>
        <pc:sldMkLst>
          <pc:docMk/>
          <pc:sldMk cId="0" sldId="270"/>
        </pc:sldMkLst>
        <pc:spChg chg="mod">
          <ac:chgData name="Genevieve Carreno" userId="6f0316f5-b452-4d8f-bc5e-b53440e6fd8f" providerId="ADAL" clId="{1FCE94A8-23A9-3247-9BCA-CC38FFAF1E04}" dt="2023-09-10T14:30:58.617" v="125" actId="20577"/>
          <ac:spMkLst>
            <pc:docMk/>
            <pc:sldMk cId="0" sldId="270"/>
            <ac:spMk id="176" creationId="{00000000-0000-0000-0000-000000000000}"/>
          </ac:spMkLst>
        </pc:spChg>
      </pc:sldChg>
      <pc:sldChg chg="del">
        <pc:chgData name="Genevieve Carreno" userId="6f0316f5-b452-4d8f-bc5e-b53440e6fd8f" providerId="ADAL" clId="{1FCE94A8-23A9-3247-9BCA-CC38FFAF1E04}" dt="2023-09-10T14:28:24.394" v="1" actId="2696"/>
        <pc:sldMkLst>
          <pc:docMk/>
          <pc:sldMk cId="475692096" sldId="273"/>
        </pc:sldMkLst>
      </pc:sldChg>
      <pc:sldChg chg="del">
        <pc:chgData name="Genevieve Carreno" userId="6f0316f5-b452-4d8f-bc5e-b53440e6fd8f" providerId="ADAL" clId="{1FCE94A8-23A9-3247-9BCA-CC38FFAF1E04}" dt="2023-09-10T14:29:40.991" v="92" actId="2696"/>
        <pc:sldMkLst>
          <pc:docMk/>
          <pc:sldMk cId="1633758303" sldId="274"/>
        </pc:sldMkLst>
      </pc:sldChg>
      <pc:sldChg chg="del">
        <pc:chgData name="Genevieve Carreno" userId="6f0316f5-b452-4d8f-bc5e-b53440e6fd8f" providerId="ADAL" clId="{1FCE94A8-23A9-3247-9BCA-CC38FFAF1E04}" dt="2023-09-10T14:29:57.251" v="93" actId="2696"/>
        <pc:sldMkLst>
          <pc:docMk/>
          <pc:sldMk cId="2007685433" sldId="275"/>
        </pc:sldMkLst>
      </pc:sldChg>
      <pc:sldChg chg="modSp">
        <pc:chgData name="Genevieve Carreno" userId="6f0316f5-b452-4d8f-bc5e-b53440e6fd8f" providerId="ADAL" clId="{1FCE94A8-23A9-3247-9BCA-CC38FFAF1E04}" dt="2023-09-10T14:31:38.442" v="167" actId="20577"/>
        <pc:sldMkLst>
          <pc:docMk/>
          <pc:sldMk cId="2934195736" sldId="276"/>
        </pc:sldMkLst>
        <pc:spChg chg="mod">
          <ac:chgData name="Genevieve Carreno" userId="6f0316f5-b452-4d8f-bc5e-b53440e6fd8f" providerId="ADAL" clId="{1FCE94A8-23A9-3247-9BCA-CC38FFAF1E04}" dt="2023-09-10T14:31:38.442" v="167" actId="20577"/>
          <ac:spMkLst>
            <pc:docMk/>
            <pc:sldMk cId="2934195736" sldId="276"/>
            <ac:spMk id="97" creationId="{00000000-0000-0000-0000-000000000000}"/>
          </ac:spMkLst>
        </pc:spChg>
      </pc:sldChg>
      <pc:sldChg chg="del">
        <pc:chgData name="Genevieve Carreno" userId="6f0316f5-b452-4d8f-bc5e-b53440e6fd8f" providerId="ADAL" clId="{1FCE94A8-23A9-3247-9BCA-CC38FFAF1E04}" dt="2023-09-10T14:28:17.271" v="0" actId="2696"/>
        <pc:sldMkLst>
          <pc:docMk/>
          <pc:sldMk cId="321324217" sldId="280"/>
        </pc:sldMkLst>
      </pc:sldChg>
    </pc:docChg>
  </pc:docChgLst>
  <pc:docChgLst>
    <pc:chgData name="Alyssa Guzman" userId="S::aguzman20@bw.edu::c62e9082-ce99-420e-ac5d-d5b2a16f269e" providerId="AD" clId="Web-{C0AB55BD-F7CF-4F34-BC62-2F03C971D156}"/>
    <pc:docChg chg="addSld modSld">
      <pc:chgData name="Alyssa Guzman" userId="S::aguzman20@bw.edu::c62e9082-ce99-420e-ac5d-d5b2a16f269e" providerId="AD" clId="Web-{C0AB55BD-F7CF-4F34-BC62-2F03C971D156}" dt="2023-09-11T17:00:20.889" v="35" actId="1076"/>
      <pc:docMkLst>
        <pc:docMk/>
      </pc:docMkLst>
      <pc:sldChg chg="modSp">
        <pc:chgData name="Alyssa Guzman" userId="S::aguzman20@bw.edu::c62e9082-ce99-420e-ac5d-d5b2a16f269e" providerId="AD" clId="Web-{C0AB55BD-F7CF-4F34-BC62-2F03C971D156}" dt="2023-09-11T16:58:57.793" v="12" actId="20577"/>
        <pc:sldMkLst>
          <pc:docMk/>
          <pc:sldMk cId="0" sldId="269"/>
        </pc:sldMkLst>
        <pc:spChg chg="mod">
          <ac:chgData name="Alyssa Guzman" userId="S::aguzman20@bw.edu::c62e9082-ce99-420e-ac5d-d5b2a16f269e" providerId="AD" clId="Web-{C0AB55BD-F7CF-4F34-BC62-2F03C971D156}" dt="2023-09-11T16:58:57.793" v="12" actId="20577"/>
          <ac:spMkLst>
            <pc:docMk/>
            <pc:sldMk cId="0" sldId="269"/>
            <ac:spMk id="169" creationId="{00000000-0000-0000-0000-000000000000}"/>
          </ac:spMkLst>
        </pc:spChg>
      </pc:sldChg>
      <pc:sldChg chg="addSp delSp modSp add replId">
        <pc:chgData name="Alyssa Guzman" userId="S::aguzman20@bw.edu::c62e9082-ce99-420e-ac5d-d5b2a16f269e" providerId="AD" clId="Web-{C0AB55BD-F7CF-4F34-BC62-2F03C971D156}" dt="2023-09-11T17:00:20.889" v="35" actId="1076"/>
        <pc:sldMkLst>
          <pc:docMk/>
          <pc:sldMk cId="915339886" sldId="282"/>
        </pc:sldMkLst>
        <pc:spChg chg="del">
          <ac:chgData name="Alyssa Guzman" userId="S::aguzman20@bw.edu::c62e9082-ce99-420e-ac5d-d5b2a16f269e" providerId="AD" clId="Web-{C0AB55BD-F7CF-4F34-BC62-2F03C971D156}" dt="2023-09-11T16:59:07.590" v="15"/>
          <ac:spMkLst>
            <pc:docMk/>
            <pc:sldMk cId="915339886" sldId="282"/>
            <ac:spMk id="6" creationId="{CDBD63B1-FDDB-693F-1402-670AD7F0FD3E}"/>
          </ac:spMkLst>
        </pc:spChg>
        <pc:spChg chg="mod">
          <ac:chgData name="Alyssa Guzman" userId="S::aguzman20@bw.edu::c62e9082-ce99-420e-ac5d-d5b2a16f269e" providerId="AD" clId="Web-{C0AB55BD-F7CF-4F34-BC62-2F03C971D156}" dt="2023-09-11T16:59:11.169" v="18" actId="20577"/>
          <ac:spMkLst>
            <pc:docMk/>
            <pc:sldMk cId="915339886" sldId="282"/>
            <ac:spMk id="169" creationId="{00000000-0000-0000-0000-000000000000}"/>
          </ac:spMkLst>
        </pc:spChg>
        <pc:picChg chg="add mod">
          <ac:chgData name="Alyssa Guzman" userId="S::aguzman20@bw.edu::c62e9082-ce99-420e-ac5d-d5b2a16f269e" providerId="AD" clId="Web-{C0AB55BD-F7CF-4F34-BC62-2F03C971D156}" dt="2023-09-11T17:00:17.186" v="34" actId="1076"/>
          <ac:picMkLst>
            <pc:docMk/>
            <pc:sldMk cId="915339886" sldId="282"/>
            <ac:picMk id="2" creationId="{EFC2AE6F-B2F6-F5D3-855A-561EB37C9F21}"/>
          </ac:picMkLst>
        </pc:picChg>
        <pc:picChg chg="add mod">
          <ac:chgData name="Alyssa Guzman" userId="S::aguzman20@bw.edu::c62e9082-ce99-420e-ac5d-d5b2a16f269e" providerId="AD" clId="Web-{C0AB55BD-F7CF-4F34-BC62-2F03C971D156}" dt="2023-09-11T17:00:20.889" v="35" actId="1076"/>
          <ac:picMkLst>
            <pc:docMk/>
            <pc:sldMk cId="915339886" sldId="282"/>
            <ac:picMk id="4" creationId="{905998F7-CC04-E9BD-21CA-77997F19763A}"/>
          </ac:picMkLst>
        </pc:picChg>
        <pc:picChg chg="del">
          <ac:chgData name="Alyssa Guzman" userId="S::aguzman20@bw.edu::c62e9082-ce99-420e-ac5d-d5b2a16f269e" providerId="AD" clId="Web-{C0AB55BD-F7CF-4F34-BC62-2F03C971D156}" dt="2023-09-11T16:59:05.840" v="14"/>
          <ac:picMkLst>
            <pc:docMk/>
            <pc:sldMk cId="915339886" sldId="282"/>
            <ac:picMk id="7" creationId="{6DEA6D66-956A-1138-D9FC-C64BB417154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my.rotary.org/en/signup"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my.rotary.org/en/signup"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jacketconnect.bw.edu/Rotaract/club_signup"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647b34630f_0_7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647b34630f_0_7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400"/>
              </a:spcBef>
              <a:spcAft>
                <a:spcPts val="0"/>
              </a:spcAft>
              <a:buClr>
                <a:schemeClr val="dk1"/>
              </a:buClr>
              <a:buSzPts val="1100"/>
              <a:buFont typeface="Arial"/>
              <a:buNone/>
            </a:pPr>
            <a:endParaRPr lang="en" sz="1200">
              <a:solidFill>
                <a:srgbClr val="4A4A4A"/>
              </a:solidFill>
              <a:highlight>
                <a:srgbClr val="FFFFFF"/>
              </a:highlight>
              <a:latin typeface="Lato"/>
              <a:ea typeface="Lato"/>
              <a:cs typeface="Lato"/>
            </a:endParaRPr>
          </a:p>
          <a:p>
            <a:pPr marL="0" lvl="0" indent="0" algn="l" rtl="0">
              <a:lnSpc>
                <a:spcPct val="115000"/>
              </a:lnSpc>
              <a:spcBef>
                <a:spcPts val="1400"/>
              </a:spcBef>
              <a:spcAft>
                <a:spcPts val="1600"/>
              </a:spcAft>
              <a:buNone/>
            </a:pPr>
            <a:endParaRPr sz="1800" b="1">
              <a:solidFill>
                <a:schemeClr val="dk1"/>
              </a:solidFill>
              <a:latin typeface="Georgia"/>
              <a:ea typeface="Georgia"/>
              <a:cs typeface="Georgia"/>
              <a:sym typeface="Georgi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47b34630f_0_8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47b34630f_0_8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647b34630f_0_8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647b34630f_0_8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647b34630f_0_8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647b34630f_0_8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8950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647b34630f_0_8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647b34630f_0_8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647b34630f_0_8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647b34630f_0_8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1854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439d88afc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439d88af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a:p>
        </p:txBody>
      </p:sp>
    </p:spTree>
    <p:extLst>
      <p:ext uri="{BB962C8B-B14F-4D97-AF65-F5344CB8AC3E}">
        <p14:creationId xmlns:p14="http://schemas.microsoft.com/office/powerpoint/2010/main" val="2423186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647b34630f_0_8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647b34630f_0_8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spcAft>
                <a:spcPts val="2200"/>
              </a:spcAft>
              <a:buNone/>
            </a:pPr>
            <a:r>
              <a:rPr lang="en"/>
              <a:t>– Albert Einstein</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647b34630f_0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647b34630f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97d9a6f22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97d9a6f22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439d88afc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439d88af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439d88afc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439d88af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a:p>
        </p:txBody>
      </p:sp>
    </p:spTree>
    <p:extLst>
      <p:ext uri="{BB962C8B-B14F-4D97-AF65-F5344CB8AC3E}">
        <p14:creationId xmlns:p14="http://schemas.microsoft.com/office/powerpoint/2010/main" val="1352028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647b34630f_0_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647b34630f_0_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a:p>
          <a:p>
            <a:pPr marL="0" indent="0">
              <a:buNone/>
            </a:pPr>
            <a:r>
              <a:rPr lang="en-US">
                <a:hlinkClick r:id="rId3"/>
              </a:rPr>
              <a:t>https://my.rotary.org/en/signup</a:t>
            </a:r>
            <a:r>
              <a:rPr lang="en-US"/>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647b34630f_0_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647b34630f_0_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a:p>
          <a:p>
            <a:pPr marL="0" indent="0">
              <a:buNone/>
            </a:pPr>
            <a:r>
              <a:rPr lang="en-US">
                <a:hlinkClick r:id="rId3"/>
              </a:rPr>
              <a:t>https://my.rotary.org/en/signup</a:t>
            </a:r>
            <a:r>
              <a:rPr lang="en-US"/>
              <a:t> </a:t>
            </a:r>
            <a:endParaRPr/>
          </a:p>
        </p:txBody>
      </p:sp>
    </p:spTree>
    <p:extLst>
      <p:ext uri="{BB962C8B-B14F-4D97-AF65-F5344CB8AC3E}">
        <p14:creationId xmlns:p14="http://schemas.microsoft.com/office/powerpoint/2010/main" val="788920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647b34630f_0_7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647b34630f_0_7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a:hlinkClick r:id="rId3"/>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647b34630f_0_7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647b34630f_0_7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rgbClr val="F4428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hyperlink" Target="https://nam11.safelinks.protection.outlook.com/?url=https%3A%2F%2Fbw.pathwayu.com%2Flogin%3Fnext%3D%252F&amp;data=05%7C01%7Ckwildent20%40bw.edu%7Cad605d24203e4c2cbb6f08dbb072cfcf%7C3a9a104352cb404ebc8dcb2b5a92d3bc%7C0%7C0%7C638297779381847737%7CUnknown%7CTWFpbGZsb3d8eyJWIjoiMC4wLjAwMDAiLCJQIjoiV2luMzIiLCJBTiI6Ik1haWwiLCJXVCI6Mn0%3D%7C3000%7C%7C%7C&amp;sdata=8Q8C7Gu%2BPuMTQ743yW9qmlru3WRuymZ1RiztS2h7vAw%3D&amp;reserved=0"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subTitle" idx="1"/>
          </p:nvPr>
        </p:nvSpPr>
        <p:spPr>
          <a:xfrm>
            <a:off x="460950" y="3187752"/>
            <a:ext cx="8222100" cy="1332900"/>
          </a:xfrm>
          <a:prstGeom prst="rect">
            <a:avLst/>
          </a:prstGeom>
        </p:spPr>
        <p:txBody>
          <a:bodyPr spcFirstLastPara="1" wrap="square" lIns="91425" tIns="91425" rIns="91425" bIns="91425" anchor="t" anchorCtr="0">
            <a:noAutofit/>
          </a:bodyPr>
          <a:lstStyle/>
          <a:p>
            <a:pPr marL="0" indent="0" algn="ctr"/>
            <a:r>
              <a:rPr lang="en" sz="3600" b="1" dirty="0">
                <a:solidFill>
                  <a:srgbClr val="000000"/>
                </a:solidFill>
                <a:latin typeface="Georgia"/>
                <a:ea typeface="Georgia"/>
                <a:cs typeface="Georgia"/>
                <a:sym typeface="Georgia"/>
              </a:rPr>
              <a:t>General Meeting </a:t>
            </a:r>
          </a:p>
          <a:p>
            <a:pPr marL="0" lvl="0" indent="0" algn="ctr" rtl="0">
              <a:spcBef>
                <a:spcPts val="0"/>
              </a:spcBef>
              <a:spcAft>
                <a:spcPts val="0"/>
              </a:spcAft>
              <a:buNone/>
            </a:pPr>
            <a:r>
              <a:rPr lang="en-US" sz="3600" b="1" dirty="0">
                <a:solidFill>
                  <a:srgbClr val="000000"/>
                </a:solidFill>
                <a:latin typeface="Georgia"/>
                <a:ea typeface="Georgia"/>
                <a:cs typeface="Georgia"/>
                <a:sym typeface="Georgia"/>
              </a:rPr>
              <a:t>9</a:t>
            </a:r>
            <a:r>
              <a:rPr lang="en" sz="3600" b="1" dirty="0">
                <a:solidFill>
                  <a:srgbClr val="000000"/>
                </a:solidFill>
                <a:latin typeface="Georgia"/>
                <a:ea typeface="Georgia"/>
                <a:cs typeface="Georgia"/>
                <a:sym typeface="Georgia"/>
              </a:rPr>
              <a:t>/</a:t>
            </a:r>
            <a:r>
              <a:rPr lang="en-US" sz="3600" b="1" dirty="0">
                <a:solidFill>
                  <a:srgbClr val="000000"/>
                </a:solidFill>
                <a:latin typeface="Georgia"/>
                <a:ea typeface="Georgia"/>
                <a:cs typeface="Georgia"/>
                <a:sym typeface="Georgia"/>
              </a:rPr>
              <a:t>12</a:t>
            </a:r>
            <a:r>
              <a:rPr lang="en" sz="3600" b="1" dirty="0">
                <a:solidFill>
                  <a:srgbClr val="000000"/>
                </a:solidFill>
                <a:latin typeface="Georgia"/>
                <a:ea typeface="Georgia"/>
                <a:cs typeface="Georgia"/>
                <a:sym typeface="Georgia"/>
              </a:rPr>
              <a:t>/2023</a:t>
            </a:r>
            <a:endParaRPr sz="3600" b="1" dirty="0">
              <a:solidFill>
                <a:srgbClr val="000000"/>
              </a:solidFill>
              <a:latin typeface="Georgia"/>
              <a:ea typeface="Georgia"/>
              <a:cs typeface="Georgia"/>
              <a:sym typeface="Georgia"/>
            </a:endParaRPr>
          </a:p>
        </p:txBody>
      </p:sp>
      <p:pic>
        <p:nvPicPr>
          <p:cNvPr id="68" name="Google Shape;68;p13"/>
          <p:cNvPicPr preferRelativeResize="0"/>
          <p:nvPr/>
        </p:nvPicPr>
        <p:blipFill rotWithShape="1">
          <a:blip r:embed="rId3">
            <a:alphaModFix/>
          </a:blip>
          <a:srcRect t="11714" b="11721"/>
          <a:stretch/>
        </p:blipFill>
        <p:spPr>
          <a:xfrm>
            <a:off x="731563" y="644300"/>
            <a:ext cx="7680875" cy="2543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471900" y="738725"/>
            <a:ext cx="8222100" cy="767700"/>
          </a:xfrm>
          <a:prstGeom prst="rect">
            <a:avLst/>
          </a:prstGeom>
          <a:noFill/>
          <a:ln w="9525" cap="flat" cmpd="sng">
            <a:no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 sz="3600" b="1">
                <a:solidFill>
                  <a:srgbClr val="FFFFFF"/>
                </a:solidFill>
                <a:latin typeface="Georgia"/>
                <a:ea typeface="Georgia"/>
                <a:cs typeface="Georgia"/>
                <a:sym typeface="Georgia"/>
              </a:rPr>
              <a:t>Treasurer (Donovan)</a:t>
            </a:r>
            <a:endParaRPr sz="3600" b="1">
              <a:solidFill>
                <a:srgbClr val="FFFFFF"/>
              </a:solidFill>
              <a:latin typeface="Georgia"/>
              <a:ea typeface="Georgia"/>
              <a:cs typeface="Georgia"/>
              <a:sym typeface="Georgia"/>
            </a:endParaRPr>
          </a:p>
        </p:txBody>
      </p:sp>
      <p:pic>
        <p:nvPicPr>
          <p:cNvPr id="3" name="Picture 2" descr="A black background with white text&#10;&#10;Description automatically generated">
            <a:extLst>
              <a:ext uri="{FF2B5EF4-FFF2-40B4-BE49-F238E27FC236}">
                <a16:creationId xmlns:a16="http://schemas.microsoft.com/office/drawing/2014/main" id="{C876CC09-C328-69BD-1600-72FC64A9FA37}"/>
              </a:ext>
            </a:extLst>
          </p:cNvPr>
          <p:cNvPicPr>
            <a:picLocks noChangeAspect="1"/>
          </p:cNvPicPr>
          <p:nvPr/>
        </p:nvPicPr>
        <p:blipFill>
          <a:blip r:embed="rId3"/>
          <a:stretch>
            <a:fillRect/>
          </a:stretch>
        </p:blipFill>
        <p:spPr>
          <a:xfrm>
            <a:off x="5018088" y="-222275"/>
            <a:ext cx="3917950" cy="2143175"/>
          </a:xfrm>
          <a:prstGeom prst="rect">
            <a:avLst/>
          </a:prstGeom>
        </p:spPr>
      </p:pic>
      <p:sp>
        <p:nvSpPr>
          <p:cNvPr id="4" name="Google Shape;118;p20">
            <a:extLst>
              <a:ext uri="{FF2B5EF4-FFF2-40B4-BE49-F238E27FC236}">
                <a16:creationId xmlns:a16="http://schemas.microsoft.com/office/drawing/2014/main" id="{FBB98DB2-D72F-DDA1-0C3B-ABE630714006}"/>
              </a:ext>
            </a:extLst>
          </p:cNvPr>
          <p:cNvSpPr txBox="1">
            <a:spLocks noGrp="1"/>
          </p:cNvSpPr>
          <p:nvPr>
            <p:ph type="body" idx="1"/>
          </p:nvPr>
        </p:nvSpPr>
        <p:spPr>
          <a:xfrm>
            <a:off x="460950" y="1889250"/>
            <a:ext cx="8222100" cy="3099600"/>
          </a:xfrm>
          <a:prstGeom prst="rect">
            <a:avLst/>
          </a:prstGeom>
        </p:spPr>
        <p:txBody>
          <a:bodyPr spcFirstLastPara="1" wrap="square" lIns="91425" tIns="91425" rIns="91425" bIns="91425" anchor="t" anchorCtr="0">
            <a:noAutofit/>
          </a:bodyPr>
          <a:lstStyle/>
          <a:p>
            <a:pPr>
              <a:buClr>
                <a:srgbClr val="000000"/>
              </a:buClr>
            </a:pPr>
            <a:r>
              <a:rPr lang="en" dirty="0">
                <a:solidFill>
                  <a:srgbClr val="000000"/>
                </a:solidFill>
                <a:latin typeface="Georgia"/>
              </a:rPr>
              <a:t>Browns 50/50 Raffle (7 Sellers Per Game)</a:t>
            </a:r>
            <a:r>
              <a:rPr lang="en" dirty="0">
                <a:solidFill>
                  <a:srgbClr val="000000"/>
                </a:solidFill>
                <a:latin typeface="Georgia"/>
                <a:cs typeface="Times New Roman"/>
              </a:rPr>
              <a:t>; leave campus at 8:00 AM, return by 5:30 PM, transportation provided. Link was in the email sent out last week.</a:t>
            </a:r>
            <a:endParaRPr lang="en" dirty="0">
              <a:latin typeface="Georgia"/>
            </a:endParaRPr>
          </a:p>
          <a:p>
            <a:pPr lvl="1">
              <a:lnSpc>
                <a:spcPct val="114999"/>
              </a:lnSpc>
              <a:buClr>
                <a:srgbClr val="000000"/>
              </a:buClr>
              <a:buSzPts val="1800"/>
            </a:pPr>
            <a:r>
              <a:rPr lang="en" dirty="0">
                <a:solidFill>
                  <a:srgbClr val="000000"/>
                </a:solidFill>
                <a:latin typeface="Georgia"/>
                <a:cs typeface="Times New Roman"/>
              </a:rPr>
              <a:t>Sept. 24th – this pays your dues!</a:t>
            </a:r>
          </a:p>
          <a:p>
            <a:pPr lvl="1">
              <a:lnSpc>
                <a:spcPct val="114999"/>
              </a:lnSpc>
              <a:buClr>
                <a:srgbClr val="000000"/>
              </a:buClr>
            </a:pPr>
            <a:r>
              <a:rPr lang="en" dirty="0">
                <a:solidFill>
                  <a:srgbClr val="000000"/>
                </a:solidFill>
                <a:latin typeface="Georgia"/>
                <a:cs typeface="Times New Roman"/>
              </a:rPr>
              <a:t>Oct. 1st</a:t>
            </a:r>
          </a:p>
          <a:p>
            <a:pPr lvl="1">
              <a:lnSpc>
                <a:spcPct val="114999"/>
              </a:lnSpc>
              <a:buClr>
                <a:srgbClr val="000000"/>
              </a:buClr>
            </a:pPr>
            <a:r>
              <a:rPr lang="en" dirty="0">
                <a:solidFill>
                  <a:srgbClr val="000000"/>
                </a:solidFill>
                <a:latin typeface="Georgia"/>
                <a:cs typeface="Times New Roman"/>
              </a:rPr>
              <a:t>Nov. 5th</a:t>
            </a:r>
          </a:p>
          <a:p>
            <a:pPr lvl="1">
              <a:lnSpc>
                <a:spcPct val="114999"/>
              </a:lnSpc>
              <a:buClr>
                <a:srgbClr val="000000"/>
              </a:buClr>
            </a:pPr>
            <a:r>
              <a:rPr lang="en" dirty="0">
                <a:solidFill>
                  <a:srgbClr val="000000"/>
                </a:solidFill>
                <a:latin typeface="Georgia"/>
                <a:cs typeface="Times New Roman"/>
              </a:rPr>
              <a:t>Nov. 19th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471900" y="738725"/>
            <a:ext cx="5661780" cy="767700"/>
          </a:xfrm>
          <a:prstGeom prst="rect">
            <a:avLst/>
          </a:prstGeom>
          <a:noFill/>
          <a:ln w="9525" cap="flat" cmpd="sng">
            <a:no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 sz="3600" b="1">
                <a:solidFill>
                  <a:srgbClr val="FFFFFF"/>
                </a:solidFill>
                <a:latin typeface="Georgia"/>
                <a:ea typeface="Georgia"/>
                <a:cs typeface="Georgia"/>
                <a:sym typeface="Georgia"/>
              </a:rPr>
              <a:t>Club Service Chair (Nick)</a:t>
            </a:r>
            <a:endParaRPr sz="3600" b="1">
              <a:solidFill>
                <a:srgbClr val="FFFFFF"/>
              </a:solidFill>
              <a:latin typeface="Georgia"/>
              <a:ea typeface="Georgia"/>
              <a:cs typeface="Georgia"/>
              <a:sym typeface="Georgia"/>
            </a:endParaRPr>
          </a:p>
        </p:txBody>
      </p:sp>
      <p:sp>
        <p:nvSpPr>
          <p:cNvPr id="135" name="Google Shape;135;p22"/>
          <p:cNvSpPr txBox="1"/>
          <p:nvPr/>
        </p:nvSpPr>
        <p:spPr>
          <a:xfrm>
            <a:off x="192025" y="1850475"/>
            <a:ext cx="5741360" cy="361634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00">
              <a:latin typeface="Georgia"/>
              <a:ea typeface="Georgia"/>
              <a:cs typeface="Georgia"/>
              <a:sym typeface="Georgia"/>
            </a:endParaRPr>
          </a:p>
          <a:p>
            <a:pPr marL="342900" indent="-342900">
              <a:buFont typeface="Arial" panose="020B0604020202020204" pitchFamily="34" charset="0"/>
              <a:buChar char="•"/>
            </a:pPr>
            <a:r>
              <a:rPr lang="en-US" sz="2000" dirty="0">
                <a:latin typeface="Georgia"/>
                <a:ea typeface="Georgia"/>
                <a:cs typeface="Georgia"/>
              </a:rPr>
              <a:t>Attendance</a:t>
            </a:r>
          </a:p>
          <a:p>
            <a:pPr marL="342900" indent="-342900">
              <a:buFont typeface="Arial" panose="020B0604020202020204" pitchFamily="34" charset="0"/>
              <a:buChar char="•"/>
            </a:pPr>
            <a:endParaRPr lang="en-US" sz="2000">
              <a:latin typeface="Georgia"/>
              <a:ea typeface="Georgia"/>
              <a:cs typeface="Georgia"/>
            </a:endParaRPr>
          </a:p>
          <a:p>
            <a:pPr marL="342900" lvl="0" indent="-342900" algn="l">
              <a:spcBef>
                <a:spcPts val="0"/>
              </a:spcBef>
              <a:spcAft>
                <a:spcPts val="0"/>
              </a:spcAft>
              <a:buFont typeface="Arial" panose="020B0604020202020204" pitchFamily="34" charset="0"/>
              <a:buChar char="•"/>
            </a:pPr>
            <a:r>
              <a:rPr lang="en-US" sz="2000" dirty="0">
                <a:latin typeface="Georgia"/>
                <a:ea typeface="Georgia"/>
                <a:cs typeface="Georgia"/>
                <a:sym typeface="Georgia"/>
              </a:rPr>
              <a:t>Shameless Plugs</a:t>
            </a:r>
            <a:endParaRPr lang="en-US" sz="2000" dirty="0">
              <a:latin typeface="Georgia"/>
              <a:ea typeface="Georgia"/>
              <a:cs typeface="Georgia"/>
            </a:endParaRPr>
          </a:p>
          <a:p>
            <a:pPr marL="342900" indent="-342900">
              <a:buFont typeface="Arial" panose="020B0604020202020204" pitchFamily="34" charset="0"/>
              <a:buChar char="•"/>
            </a:pPr>
            <a:r>
              <a:rPr lang="en-US" sz="2000" dirty="0">
                <a:latin typeface="Georgia"/>
                <a:ea typeface="Georgia"/>
                <a:cs typeface="Georgia"/>
              </a:rPr>
              <a:t>15 </a:t>
            </a:r>
            <a:r>
              <a:rPr lang="en-US" sz="2000" dirty="0" err="1">
                <a:latin typeface="Georgia"/>
                <a:ea typeface="Georgia"/>
                <a:cs typeface="Georgia"/>
              </a:rPr>
              <a:t>lbs</a:t>
            </a:r>
            <a:r>
              <a:rPr lang="en-US" sz="2000" dirty="0">
                <a:latin typeface="Georgia"/>
                <a:ea typeface="Georgia"/>
                <a:cs typeface="Georgia"/>
              </a:rPr>
              <a:t> of soft plastic = 1 service hour</a:t>
            </a:r>
          </a:p>
          <a:p>
            <a:pPr marL="342900" indent="-342900">
              <a:buFont typeface="Arial" panose="020B0604020202020204" pitchFamily="34" charset="0"/>
              <a:buChar char="•"/>
            </a:pPr>
            <a:endParaRPr lang="en-US" sz="2000">
              <a:latin typeface="Georgia"/>
              <a:ea typeface="Georgia"/>
              <a:cs typeface="Georgia"/>
              <a:sym typeface="Georgia"/>
            </a:endParaRPr>
          </a:p>
          <a:p>
            <a:pPr marL="342900" lvl="0" indent="-342900" algn="l" rtl="0">
              <a:spcBef>
                <a:spcPts val="0"/>
              </a:spcBef>
              <a:spcAft>
                <a:spcPts val="0"/>
              </a:spcAft>
              <a:buFont typeface="Arial" panose="020B0604020202020204" pitchFamily="34" charset="0"/>
              <a:buChar char="•"/>
            </a:pPr>
            <a:r>
              <a:rPr lang="en-US" sz="2000" dirty="0">
                <a:latin typeface="Georgia"/>
                <a:ea typeface="Georgia"/>
                <a:cs typeface="Georgia"/>
                <a:sym typeface="Georgia"/>
              </a:rPr>
              <a:t>Ice Melter</a:t>
            </a:r>
            <a:endParaRPr sz="1900" dirty="0">
              <a:latin typeface="Georgia"/>
              <a:ea typeface="Georgia"/>
              <a:cs typeface="Georgia"/>
            </a:endParaRPr>
          </a:p>
          <a:p>
            <a:pPr marL="342900" indent="-342900">
              <a:buFont typeface="Arial" panose="020B0604020202020204" pitchFamily="34" charset="0"/>
              <a:buChar char="•"/>
            </a:pPr>
            <a:r>
              <a:rPr lang="en-US" sz="2000" dirty="0">
                <a:latin typeface="Georgia"/>
                <a:ea typeface="Georgia"/>
                <a:cs typeface="Georgia"/>
              </a:rPr>
              <a:t>Rugby night? (Alternatives)</a:t>
            </a:r>
          </a:p>
          <a:p>
            <a:pPr marL="0" lvl="0" indent="0" algn="l" rtl="0">
              <a:spcBef>
                <a:spcPts val="0"/>
              </a:spcBef>
              <a:spcAft>
                <a:spcPts val="0"/>
              </a:spcAft>
              <a:buNone/>
            </a:pPr>
            <a:endParaRPr sz="1900" b="1">
              <a:latin typeface="Georgia"/>
              <a:ea typeface="Georgia"/>
              <a:cs typeface="Georgia"/>
            </a:endParaRPr>
          </a:p>
          <a:p>
            <a:pPr marL="0" lvl="0" indent="0" algn="l" rtl="0">
              <a:spcBef>
                <a:spcPts val="0"/>
              </a:spcBef>
              <a:spcAft>
                <a:spcPts val="0"/>
              </a:spcAft>
              <a:buNone/>
            </a:pPr>
            <a:endParaRPr sz="2200" b="1">
              <a:latin typeface="Georgia"/>
              <a:ea typeface="Georgia"/>
              <a:cs typeface="Georgia"/>
            </a:endParaRPr>
          </a:p>
          <a:p>
            <a:endParaRPr lang="en-US" sz="2200">
              <a:latin typeface="Georgia"/>
              <a:ea typeface="Georgia"/>
              <a:cs typeface="Georgia"/>
            </a:endParaRPr>
          </a:p>
        </p:txBody>
      </p:sp>
      <p:pic>
        <p:nvPicPr>
          <p:cNvPr id="136" name="Google Shape;136;p22"/>
          <p:cNvPicPr preferRelativeResize="0"/>
          <p:nvPr/>
        </p:nvPicPr>
        <p:blipFill rotWithShape="1">
          <a:blip r:embed="rId3">
            <a:alphaModFix/>
          </a:blip>
          <a:srcRect t="25705" b="17083"/>
          <a:stretch/>
        </p:blipFill>
        <p:spPr>
          <a:xfrm>
            <a:off x="5988875" y="1762875"/>
            <a:ext cx="2901652" cy="1398349"/>
          </a:xfrm>
          <a:prstGeom prst="rect">
            <a:avLst/>
          </a:prstGeom>
          <a:noFill/>
          <a:ln>
            <a:noFill/>
          </a:ln>
        </p:spPr>
      </p:pic>
      <p:pic>
        <p:nvPicPr>
          <p:cNvPr id="137" name="Google Shape;137;p22"/>
          <p:cNvPicPr preferRelativeResize="0"/>
          <p:nvPr/>
        </p:nvPicPr>
        <p:blipFill>
          <a:blip r:embed="rId4">
            <a:alphaModFix/>
          </a:blip>
          <a:stretch>
            <a:fillRect/>
          </a:stretch>
        </p:blipFill>
        <p:spPr>
          <a:xfrm>
            <a:off x="6179300" y="3417674"/>
            <a:ext cx="2520796" cy="1677475"/>
          </a:xfrm>
          <a:prstGeom prst="rect">
            <a:avLst/>
          </a:prstGeom>
          <a:noFill/>
          <a:ln>
            <a:noFill/>
          </a:ln>
        </p:spPr>
      </p:pic>
      <p:pic>
        <p:nvPicPr>
          <p:cNvPr id="3" name="Picture 2" descr="A black background with white text&#10;&#10;Description automatically generated">
            <a:extLst>
              <a:ext uri="{FF2B5EF4-FFF2-40B4-BE49-F238E27FC236}">
                <a16:creationId xmlns:a16="http://schemas.microsoft.com/office/drawing/2014/main" id="{6D9A4031-0C37-0AAB-490D-F6289B933E7A}"/>
              </a:ext>
            </a:extLst>
          </p:cNvPr>
          <p:cNvPicPr>
            <a:picLocks noChangeAspect="1"/>
          </p:cNvPicPr>
          <p:nvPr/>
        </p:nvPicPr>
        <p:blipFill>
          <a:blip r:embed="rId5"/>
          <a:stretch>
            <a:fillRect/>
          </a:stretch>
        </p:blipFill>
        <p:spPr>
          <a:xfrm>
            <a:off x="5018088" y="-222275"/>
            <a:ext cx="3917950" cy="21431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5"/>
          <p:cNvSpPr txBox="1">
            <a:spLocks noGrp="1"/>
          </p:cNvSpPr>
          <p:nvPr>
            <p:ph type="title"/>
          </p:nvPr>
        </p:nvSpPr>
        <p:spPr>
          <a:xfrm>
            <a:off x="460950" y="855055"/>
            <a:ext cx="5684640" cy="775320"/>
          </a:xfrm>
          <a:prstGeom prst="rect">
            <a:avLst/>
          </a:prstGeom>
          <a:noFill/>
          <a:ln w="9525" cap="flat" cmpd="sng">
            <a:no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 sz="2900" b="1">
                <a:solidFill>
                  <a:srgbClr val="FFFFFF"/>
                </a:solidFill>
                <a:latin typeface="Georgia"/>
                <a:ea typeface="Georgia"/>
                <a:cs typeface="Georgia"/>
                <a:sym typeface="Georgia"/>
              </a:rPr>
              <a:t>Professional Development Chair (Kate)</a:t>
            </a:r>
            <a:endParaRPr sz="2900" b="1">
              <a:solidFill>
                <a:srgbClr val="FFFFFF"/>
              </a:solidFill>
              <a:latin typeface="Georgia"/>
              <a:ea typeface="Georgia"/>
              <a:cs typeface="Georgia"/>
              <a:sym typeface="Georgia"/>
            </a:endParaRPr>
          </a:p>
        </p:txBody>
      </p:sp>
      <p:sp>
        <p:nvSpPr>
          <p:cNvPr id="162" name="Google Shape;162;p25"/>
          <p:cNvSpPr txBox="1">
            <a:spLocks noGrp="1"/>
          </p:cNvSpPr>
          <p:nvPr>
            <p:ph type="body" idx="1"/>
          </p:nvPr>
        </p:nvSpPr>
        <p:spPr>
          <a:xfrm>
            <a:off x="242850" y="1754328"/>
            <a:ext cx="8735530" cy="3313200"/>
          </a:xfrm>
          <a:prstGeom prst="rect">
            <a:avLst/>
          </a:prstGeom>
        </p:spPr>
        <p:txBody>
          <a:bodyPr spcFirstLastPara="1" wrap="square" lIns="91425" tIns="91425" rIns="91425" bIns="91425" anchor="t" anchorCtr="0">
            <a:noAutofit/>
          </a:bodyPr>
          <a:lstStyle/>
          <a:p>
            <a:pPr marL="285750" indent="-285750">
              <a:spcBef>
                <a:spcPts val="1600"/>
              </a:spcBef>
              <a:spcAft>
                <a:spcPts val="1600"/>
              </a:spcAft>
            </a:pPr>
            <a:r>
              <a:rPr lang="en-US" dirty="0">
                <a:solidFill>
                  <a:srgbClr val="000000"/>
                </a:solidFill>
                <a:latin typeface="Georgia"/>
              </a:rPr>
              <a:t>Career Center Presentation Tuesday September 26 @ 5 p.m.</a:t>
            </a:r>
          </a:p>
          <a:p>
            <a:pPr lvl="1">
              <a:lnSpc>
                <a:spcPct val="114999"/>
              </a:lnSpc>
              <a:spcAft>
                <a:spcPts val="1600"/>
              </a:spcAft>
            </a:pPr>
            <a:r>
              <a:rPr lang="en-US" sz="1800" dirty="0">
                <a:solidFill>
                  <a:srgbClr val="000000"/>
                </a:solidFill>
                <a:latin typeface="Georgia"/>
              </a:rPr>
              <a:t>Pathway U – all about Handshake, what the Career Center can do for you, and finding joy, meaning and purpose within your career field.</a:t>
            </a:r>
          </a:p>
          <a:p>
            <a:pPr lvl="1">
              <a:lnSpc>
                <a:spcPct val="114999"/>
              </a:lnSpc>
              <a:spcAft>
                <a:spcPts val="1600"/>
              </a:spcAft>
            </a:pPr>
            <a:r>
              <a:rPr lang="en-US" sz="1800" dirty="0">
                <a:solidFill>
                  <a:srgbClr val="000000"/>
                </a:solidFill>
                <a:latin typeface="Calibri"/>
                <a:cs typeface="Calibri"/>
                <a:hlinkClick r:id="rId3"/>
              </a:rPr>
              <a:t>https://bw.pathwayu.com/login?next=%2F </a:t>
            </a:r>
            <a:endParaRPr lang="en-US" sz="1800" dirty="0">
              <a:solidFill>
                <a:srgbClr val="000000"/>
              </a:solidFill>
              <a:latin typeface="Georgia"/>
            </a:endParaRPr>
          </a:p>
        </p:txBody>
      </p:sp>
      <p:pic>
        <p:nvPicPr>
          <p:cNvPr id="3" name="Picture 2" descr="A black background with white text&#10;&#10;Description automatically generated">
            <a:extLst>
              <a:ext uri="{FF2B5EF4-FFF2-40B4-BE49-F238E27FC236}">
                <a16:creationId xmlns:a16="http://schemas.microsoft.com/office/drawing/2014/main" id="{B1CE9A19-9D80-AA64-20A3-4AD11814641D}"/>
              </a:ext>
            </a:extLst>
          </p:cNvPr>
          <p:cNvPicPr>
            <a:picLocks noChangeAspect="1"/>
          </p:cNvPicPr>
          <p:nvPr/>
        </p:nvPicPr>
        <p:blipFill>
          <a:blip r:embed="rId4"/>
          <a:stretch>
            <a:fillRect/>
          </a:stretch>
        </p:blipFill>
        <p:spPr>
          <a:xfrm>
            <a:off x="5018088" y="-222275"/>
            <a:ext cx="3917950" cy="21431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a:off x="349700" y="782563"/>
            <a:ext cx="6042780" cy="767700"/>
          </a:xfrm>
          <a:prstGeom prst="rect">
            <a:avLst/>
          </a:prstGeom>
          <a:noFill/>
          <a:ln w="9525" cap="flat" cmpd="sng">
            <a:noFill/>
            <a:prstDash val="solid"/>
            <a:round/>
            <a:headEnd type="none" w="sm" len="sm"/>
            <a:tailEnd type="none" w="sm" len="sm"/>
          </a:ln>
        </p:spPr>
        <p:txBody>
          <a:bodyPr spcFirstLastPara="1" wrap="square" lIns="91425" tIns="91425" rIns="91425" bIns="91425" anchor="b" anchorCtr="0">
            <a:noAutofit/>
          </a:bodyPr>
          <a:lstStyle/>
          <a:p>
            <a:r>
              <a:rPr lang="en" sz="3600" b="1">
                <a:solidFill>
                  <a:srgbClr val="FFFFFF"/>
                </a:solidFill>
                <a:latin typeface="Georgia"/>
                <a:ea typeface="Georgia"/>
                <a:cs typeface="Georgia"/>
                <a:sym typeface="Georgia"/>
              </a:rPr>
              <a:t>Public Relations Chair (Alyssa)</a:t>
            </a:r>
            <a:endParaRPr sz="3600" b="1">
              <a:solidFill>
                <a:srgbClr val="FFFFFF"/>
              </a:solidFill>
              <a:latin typeface="Georgia"/>
              <a:ea typeface="Georgia"/>
              <a:cs typeface="Georgia"/>
              <a:sym typeface="Georgia"/>
            </a:endParaRPr>
          </a:p>
        </p:txBody>
      </p:sp>
      <p:sp>
        <p:nvSpPr>
          <p:cNvPr id="169" name="Google Shape;169;p26"/>
          <p:cNvSpPr txBox="1">
            <a:spLocks noGrp="1"/>
          </p:cNvSpPr>
          <p:nvPr>
            <p:ph type="body" idx="1"/>
          </p:nvPr>
        </p:nvSpPr>
        <p:spPr>
          <a:xfrm>
            <a:off x="368601" y="1905166"/>
            <a:ext cx="6043931" cy="2913634"/>
          </a:xfrm>
          <a:prstGeom prst="rect">
            <a:avLst/>
          </a:prstGeom>
        </p:spPr>
        <p:txBody>
          <a:bodyPr spcFirstLastPara="1" wrap="square" lIns="91425" tIns="91425" rIns="91425" bIns="91425" anchor="t" anchorCtr="0">
            <a:noAutofit/>
          </a:bodyPr>
          <a:lstStyle/>
          <a:p>
            <a:pPr>
              <a:lnSpc>
                <a:spcPct val="150000"/>
              </a:lnSpc>
              <a:buClr>
                <a:srgbClr val="000000"/>
              </a:buClr>
            </a:pPr>
            <a:r>
              <a:rPr lang="en-US" dirty="0">
                <a:solidFill>
                  <a:srgbClr val="000000"/>
                </a:solidFill>
                <a:latin typeface="Georgia"/>
              </a:rPr>
              <a:t>Follow us on Instagram @bwurotaract</a:t>
            </a:r>
            <a:endParaRPr lang="en-US" dirty="0"/>
          </a:p>
          <a:p>
            <a:pPr marL="425450" indent="-285750">
              <a:lnSpc>
                <a:spcPct val="150000"/>
              </a:lnSpc>
              <a:spcBef>
                <a:spcPts val="0"/>
              </a:spcBef>
              <a:buClr>
                <a:srgbClr val="000000"/>
              </a:buClr>
            </a:pPr>
            <a:r>
              <a:rPr lang="en-US" dirty="0">
                <a:solidFill>
                  <a:srgbClr val="000000"/>
                </a:solidFill>
                <a:latin typeface="Georgia"/>
              </a:rPr>
              <a:t>Join the General Member GroupMe and Jacket Connect!</a:t>
            </a:r>
          </a:p>
          <a:p>
            <a:pPr marL="425450" indent="-285750">
              <a:lnSpc>
                <a:spcPct val="150000"/>
              </a:lnSpc>
              <a:buClr>
                <a:srgbClr val="000000"/>
              </a:buClr>
            </a:pPr>
            <a:r>
              <a:rPr lang="en-US">
                <a:solidFill>
                  <a:srgbClr val="000000"/>
                </a:solidFill>
                <a:latin typeface="Georgia"/>
              </a:rPr>
              <a:t>T-shirt</a:t>
            </a:r>
            <a:r>
              <a:rPr lang="en-US" dirty="0">
                <a:solidFill>
                  <a:srgbClr val="000000"/>
                </a:solidFill>
                <a:latin typeface="Georgia"/>
              </a:rPr>
              <a:t> Vote!!</a:t>
            </a:r>
            <a:endParaRPr lang="en-US" sz="1800" dirty="0">
              <a:solidFill>
                <a:srgbClr val="000000"/>
              </a:solidFill>
              <a:latin typeface="Georgia"/>
            </a:endParaRPr>
          </a:p>
          <a:p>
            <a:pPr marL="139700" indent="0">
              <a:lnSpc>
                <a:spcPct val="150000"/>
              </a:lnSpc>
              <a:spcBef>
                <a:spcPts val="0"/>
              </a:spcBef>
              <a:buClr>
                <a:srgbClr val="000000"/>
              </a:buClr>
              <a:buNone/>
            </a:pPr>
            <a:r>
              <a:rPr lang="en-US" dirty="0">
                <a:solidFill>
                  <a:srgbClr val="000000"/>
                </a:solidFill>
                <a:latin typeface="Georgia"/>
              </a:rPr>
              <a:t>-----------------&gt;</a:t>
            </a:r>
            <a:endParaRPr lang="en-US" sz="1800" dirty="0">
              <a:solidFill>
                <a:srgbClr val="000000"/>
              </a:solidFill>
              <a:latin typeface="Georgia"/>
            </a:endParaRPr>
          </a:p>
          <a:p>
            <a:pPr lvl="1">
              <a:lnSpc>
                <a:spcPct val="150000"/>
              </a:lnSpc>
              <a:spcBef>
                <a:spcPts val="0"/>
              </a:spcBef>
              <a:buClr>
                <a:srgbClr val="000000"/>
              </a:buClr>
            </a:pPr>
            <a:endParaRPr lang="en-US" sz="1800">
              <a:solidFill>
                <a:srgbClr val="000000"/>
              </a:solidFill>
              <a:latin typeface="Georgia"/>
            </a:endParaRPr>
          </a:p>
          <a:p>
            <a:pPr marL="596900" lvl="1" indent="0">
              <a:lnSpc>
                <a:spcPct val="114999"/>
              </a:lnSpc>
              <a:buClr>
                <a:srgbClr val="000000"/>
              </a:buClr>
              <a:buNone/>
            </a:pPr>
            <a:endParaRPr lang="en-US">
              <a:solidFill>
                <a:srgbClr val="000000"/>
              </a:solidFill>
              <a:latin typeface="Georgia"/>
            </a:endParaRPr>
          </a:p>
        </p:txBody>
      </p:sp>
      <p:pic>
        <p:nvPicPr>
          <p:cNvPr id="3" name="Picture 2" descr="A black background with white text&#10;&#10;Description automatically generated">
            <a:extLst>
              <a:ext uri="{FF2B5EF4-FFF2-40B4-BE49-F238E27FC236}">
                <a16:creationId xmlns:a16="http://schemas.microsoft.com/office/drawing/2014/main" id="{22239E8B-F44C-74BA-5446-AAFF54145C86}"/>
              </a:ext>
            </a:extLst>
          </p:cNvPr>
          <p:cNvPicPr>
            <a:picLocks noChangeAspect="1"/>
          </p:cNvPicPr>
          <p:nvPr/>
        </p:nvPicPr>
        <p:blipFill>
          <a:blip r:embed="rId3"/>
          <a:stretch>
            <a:fillRect/>
          </a:stretch>
        </p:blipFill>
        <p:spPr>
          <a:xfrm>
            <a:off x="5018088" y="-222275"/>
            <a:ext cx="3917950" cy="2143175"/>
          </a:xfrm>
          <a:prstGeom prst="rect">
            <a:avLst/>
          </a:prstGeom>
        </p:spPr>
      </p:pic>
      <p:sp>
        <p:nvSpPr>
          <p:cNvPr id="6" name="TextBox 5">
            <a:extLst>
              <a:ext uri="{FF2B5EF4-FFF2-40B4-BE49-F238E27FC236}">
                <a16:creationId xmlns:a16="http://schemas.microsoft.com/office/drawing/2014/main" id="{CDBD63B1-FDDB-693F-1402-670AD7F0FD3E}"/>
              </a:ext>
            </a:extLst>
          </p:cNvPr>
          <p:cNvSpPr txBox="1"/>
          <p:nvPr/>
        </p:nvSpPr>
        <p:spPr>
          <a:xfrm>
            <a:off x="5788324" y="4413489"/>
            <a:ext cx="3163737" cy="400110"/>
          </a:xfrm>
          <a:prstGeom prst="rect">
            <a:avLst/>
          </a:prstGeom>
          <a:noFill/>
          <a:ln w="28575">
            <a:solidFill>
              <a:srgbClr val="CD216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latin typeface="Georgia"/>
              </a:rPr>
              <a:t>bit.ly/</a:t>
            </a:r>
            <a:r>
              <a:rPr lang="en-US" sz="2000" err="1">
                <a:latin typeface="Georgia"/>
              </a:rPr>
              <a:t>bwrotaractgroupme</a:t>
            </a:r>
          </a:p>
        </p:txBody>
      </p:sp>
      <p:pic>
        <p:nvPicPr>
          <p:cNvPr id="7" name="Picture 6" descr="A qr code with a circle in the middle&#10;&#10;Description automatically generated">
            <a:extLst>
              <a:ext uri="{FF2B5EF4-FFF2-40B4-BE49-F238E27FC236}">
                <a16:creationId xmlns:a16="http://schemas.microsoft.com/office/drawing/2014/main" id="{6DEA6D66-956A-1138-D9FC-C64BB417154F}"/>
              </a:ext>
            </a:extLst>
          </p:cNvPr>
          <p:cNvPicPr>
            <a:picLocks noChangeAspect="1"/>
          </p:cNvPicPr>
          <p:nvPr/>
        </p:nvPicPr>
        <p:blipFill>
          <a:blip r:embed="rId4"/>
          <a:stretch>
            <a:fillRect/>
          </a:stretch>
        </p:blipFill>
        <p:spPr>
          <a:xfrm>
            <a:off x="6370608" y="2298388"/>
            <a:ext cx="1988388" cy="1980866"/>
          </a:xfrm>
          <a:prstGeom prst="rect">
            <a:avLst/>
          </a:prstGeom>
        </p:spPr>
      </p:pic>
      <p:pic>
        <p:nvPicPr>
          <p:cNvPr id="4" name="Picture 3" descr="A qr code on a white background&#10;&#10;Description automatically generated">
            <a:extLst>
              <a:ext uri="{FF2B5EF4-FFF2-40B4-BE49-F238E27FC236}">
                <a16:creationId xmlns:a16="http://schemas.microsoft.com/office/drawing/2014/main" id="{67D7A1D0-66CD-B6DE-39AC-4F603215B511}"/>
              </a:ext>
            </a:extLst>
          </p:cNvPr>
          <p:cNvPicPr>
            <a:picLocks noChangeAspect="1"/>
          </p:cNvPicPr>
          <p:nvPr/>
        </p:nvPicPr>
        <p:blipFill>
          <a:blip r:embed="rId5"/>
          <a:stretch>
            <a:fillRect/>
          </a:stretch>
        </p:blipFill>
        <p:spPr>
          <a:xfrm>
            <a:off x="2391673" y="2893083"/>
            <a:ext cx="2182484" cy="218248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a:off x="349700" y="782563"/>
            <a:ext cx="6042780" cy="767700"/>
          </a:xfrm>
          <a:prstGeom prst="rect">
            <a:avLst/>
          </a:prstGeom>
          <a:noFill/>
          <a:ln w="9525" cap="flat" cmpd="sng">
            <a:noFill/>
            <a:prstDash val="solid"/>
            <a:round/>
            <a:headEnd type="none" w="sm" len="sm"/>
            <a:tailEnd type="none" w="sm" len="sm"/>
          </a:ln>
        </p:spPr>
        <p:txBody>
          <a:bodyPr spcFirstLastPara="1" wrap="square" lIns="91425" tIns="91425" rIns="91425" bIns="91425" anchor="b" anchorCtr="0">
            <a:noAutofit/>
          </a:bodyPr>
          <a:lstStyle/>
          <a:p>
            <a:r>
              <a:rPr lang="en" sz="3600" b="1">
                <a:solidFill>
                  <a:srgbClr val="FFFFFF"/>
                </a:solidFill>
                <a:latin typeface="Georgia"/>
                <a:ea typeface="Georgia"/>
                <a:cs typeface="Georgia"/>
                <a:sym typeface="Georgia"/>
              </a:rPr>
              <a:t>Public Relations Chair (Alyssa)</a:t>
            </a:r>
            <a:endParaRPr sz="3600" b="1">
              <a:solidFill>
                <a:srgbClr val="FFFFFF"/>
              </a:solidFill>
              <a:latin typeface="Georgia"/>
              <a:ea typeface="Georgia"/>
              <a:cs typeface="Georgia"/>
              <a:sym typeface="Georgia"/>
            </a:endParaRPr>
          </a:p>
        </p:txBody>
      </p:sp>
      <p:sp>
        <p:nvSpPr>
          <p:cNvPr id="169" name="Google Shape;169;p26"/>
          <p:cNvSpPr txBox="1">
            <a:spLocks noGrp="1"/>
          </p:cNvSpPr>
          <p:nvPr>
            <p:ph type="body" idx="1"/>
          </p:nvPr>
        </p:nvSpPr>
        <p:spPr>
          <a:xfrm>
            <a:off x="368601" y="1905166"/>
            <a:ext cx="6043931" cy="2913634"/>
          </a:xfrm>
          <a:prstGeom prst="rect">
            <a:avLst/>
          </a:prstGeom>
        </p:spPr>
        <p:txBody>
          <a:bodyPr spcFirstLastPara="1" wrap="square" lIns="91425" tIns="91425" rIns="91425" bIns="91425" anchor="t" anchorCtr="0">
            <a:noAutofit/>
          </a:bodyPr>
          <a:lstStyle/>
          <a:p>
            <a:pPr marL="114300" indent="0">
              <a:lnSpc>
                <a:spcPct val="150000"/>
              </a:lnSpc>
              <a:buClr>
                <a:srgbClr val="000000"/>
              </a:buClr>
              <a:buNone/>
            </a:pPr>
            <a:endParaRPr lang="en-US" sz="1800" dirty="0">
              <a:solidFill>
                <a:srgbClr val="000000"/>
              </a:solidFill>
              <a:latin typeface="Georgia"/>
            </a:endParaRPr>
          </a:p>
          <a:p>
            <a:pPr lvl="1">
              <a:lnSpc>
                <a:spcPct val="150000"/>
              </a:lnSpc>
              <a:spcBef>
                <a:spcPts val="0"/>
              </a:spcBef>
              <a:buClr>
                <a:srgbClr val="000000"/>
              </a:buClr>
            </a:pPr>
            <a:endParaRPr lang="en-US" sz="1800">
              <a:solidFill>
                <a:srgbClr val="000000"/>
              </a:solidFill>
              <a:latin typeface="Georgia"/>
            </a:endParaRPr>
          </a:p>
          <a:p>
            <a:pPr marL="596900" lvl="1" indent="0">
              <a:lnSpc>
                <a:spcPct val="114999"/>
              </a:lnSpc>
              <a:buClr>
                <a:srgbClr val="000000"/>
              </a:buClr>
              <a:buNone/>
            </a:pPr>
            <a:endParaRPr lang="en-US">
              <a:solidFill>
                <a:srgbClr val="000000"/>
              </a:solidFill>
              <a:latin typeface="Georgia"/>
            </a:endParaRPr>
          </a:p>
        </p:txBody>
      </p:sp>
      <p:pic>
        <p:nvPicPr>
          <p:cNvPr id="3" name="Picture 2" descr="A black background with white text&#10;&#10;Description automatically generated">
            <a:extLst>
              <a:ext uri="{FF2B5EF4-FFF2-40B4-BE49-F238E27FC236}">
                <a16:creationId xmlns:a16="http://schemas.microsoft.com/office/drawing/2014/main" id="{22239E8B-F44C-74BA-5446-AAFF54145C86}"/>
              </a:ext>
            </a:extLst>
          </p:cNvPr>
          <p:cNvPicPr>
            <a:picLocks noChangeAspect="1"/>
          </p:cNvPicPr>
          <p:nvPr/>
        </p:nvPicPr>
        <p:blipFill>
          <a:blip r:embed="rId3"/>
          <a:stretch>
            <a:fillRect/>
          </a:stretch>
        </p:blipFill>
        <p:spPr>
          <a:xfrm>
            <a:off x="5018088" y="-222275"/>
            <a:ext cx="3917950" cy="2143175"/>
          </a:xfrm>
          <a:prstGeom prst="rect">
            <a:avLst/>
          </a:prstGeom>
        </p:spPr>
      </p:pic>
      <p:pic>
        <p:nvPicPr>
          <p:cNvPr id="2" name="Picture 1" descr="A person wearing a black shirt&#10;&#10;Description automatically generated">
            <a:extLst>
              <a:ext uri="{FF2B5EF4-FFF2-40B4-BE49-F238E27FC236}">
                <a16:creationId xmlns:a16="http://schemas.microsoft.com/office/drawing/2014/main" id="{EFC2AE6F-B2F6-F5D3-855A-561EB37C9F21}"/>
              </a:ext>
            </a:extLst>
          </p:cNvPr>
          <p:cNvPicPr>
            <a:picLocks noChangeAspect="1"/>
          </p:cNvPicPr>
          <p:nvPr/>
        </p:nvPicPr>
        <p:blipFill>
          <a:blip r:embed="rId4"/>
          <a:stretch>
            <a:fillRect/>
          </a:stretch>
        </p:blipFill>
        <p:spPr>
          <a:xfrm>
            <a:off x="3588587" y="1671422"/>
            <a:ext cx="5557566" cy="3720034"/>
          </a:xfrm>
          <a:prstGeom prst="rect">
            <a:avLst/>
          </a:prstGeom>
        </p:spPr>
      </p:pic>
      <p:pic>
        <p:nvPicPr>
          <p:cNvPr id="4" name="Picture 3" descr="A person wearing black t-shirt with text on it&#10;&#10;Description automatically generated">
            <a:extLst>
              <a:ext uri="{FF2B5EF4-FFF2-40B4-BE49-F238E27FC236}">
                <a16:creationId xmlns:a16="http://schemas.microsoft.com/office/drawing/2014/main" id="{905998F7-CC04-E9BD-21CA-77997F19763A}"/>
              </a:ext>
            </a:extLst>
          </p:cNvPr>
          <p:cNvPicPr>
            <a:picLocks noChangeAspect="1"/>
          </p:cNvPicPr>
          <p:nvPr/>
        </p:nvPicPr>
        <p:blipFill>
          <a:blip r:embed="rId5"/>
          <a:stretch>
            <a:fillRect/>
          </a:stretch>
        </p:blipFill>
        <p:spPr>
          <a:xfrm>
            <a:off x="472296" y="1669199"/>
            <a:ext cx="5708530" cy="3789179"/>
          </a:xfrm>
          <a:prstGeom prst="rect">
            <a:avLst/>
          </a:prstGeom>
        </p:spPr>
      </p:pic>
      <p:pic>
        <p:nvPicPr>
          <p:cNvPr id="6" name="Picture 5" descr="A person wearing a red shirt&#10;&#10;Description automatically generated">
            <a:extLst>
              <a:ext uri="{FF2B5EF4-FFF2-40B4-BE49-F238E27FC236}">
                <a16:creationId xmlns:a16="http://schemas.microsoft.com/office/drawing/2014/main" id="{95E8FA80-F9CE-6EC0-732D-F91FA2E38245}"/>
              </a:ext>
            </a:extLst>
          </p:cNvPr>
          <p:cNvPicPr>
            <a:picLocks noChangeAspect="1"/>
          </p:cNvPicPr>
          <p:nvPr/>
        </p:nvPicPr>
        <p:blipFill rotWithShape="1">
          <a:blip r:embed="rId6"/>
          <a:srcRect l="46729" r="-383" b="284"/>
          <a:stretch/>
        </p:blipFill>
        <p:spPr>
          <a:xfrm>
            <a:off x="-2156" y="1647932"/>
            <a:ext cx="3097590" cy="3777819"/>
          </a:xfrm>
          <a:prstGeom prst="rect">
            <a:avLst/>
          </a:prstGeom>
        </p:spPr>
      </p:pic>
    </p:spTree>
    <p:extLst>
      <p:ext uri="{BB962C8B-B14F-4D97-AF65-F5344CB8AC3E}">
        <p14:creationId xmlns:p14="http://schemas.microsoft.com/office/powerpoint/2010/main" val="915339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7"/>
          <p:cNvSpPr txBox="1">
            <a:spLocks noGrp="1"/>
          </p:cNvSpPr>
          <p:nvPr>
            <p:ph type="title"/>
          </p:nvPr>
        </p:nvSpPr>
        <p:spPr>
          <a:xfrm>
            <a:off x="471900" y="738725"/>
            <a:ext cx="8222100" cy="767700"/>
          </a:xfrm>
          <a:prstGeom prst="rect">
            <a:avLst/>
          </a:prstGeom>
          <a:noFill/>
          <a:ln w="9525" cap="flat" cmpd="sng">
            <a:no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 sz="3600" b="1" dirty="0">
                <a:solidFill>
                  <a:srgbClr val="FFFFFF"/>
                </a:solidFill>
                <a:latin typeface="Georgia"/>
                <a:ea typeface="Georgia"/>
                <a:cs typeface="Georgia"/>
                <a:sym typeface="Georgia"/>
              </a:rPr>
              <a:t>Advisor (Marc)</a:t>
            </a:r>
            <a:endParaRPr sz="3600" b="1" dirty="0">
              <a:solidFill>
                <a:srgbClr val="FFFFFF"/>
              </a:solidFill>
              <a:latin typeface="Georgia"/>
              <a:ea typeface="Georgia"/>
              <a:cs typeface="Georgia"/>
              <a:sym typeface="Georgia"/>
            </a:endParaRPr>
          </a:p>
        </p:txBody>
      </p:sp>
      <p:sp>
        <p:nvSpPr>
          <p:cNvPr id="176" name="Google Shape;176;p27"/>
          <p:cNvSpPr txBox="1">
            <a:spLocks noGrp="1"/>
          </p:cNvSpPr>
          <p:nvPr>
            <p:ph type="body" idx="1"/>
          </p:nvPr>
        </p:nvSpPr>
        <p:spPr>
          <a:xfrm>
            <a:off x="43600" y="1788045"/>
            <a:ext cx="8954584" cy="3261102"/>
          </a:xfrm>
          <a:prstGeom prst="rect">
            <a:avLst/>
          </a:prstGeom>
        </p:spPr>
        <p:txBody>
          <a:bodyPr spcFirstLastPara="1" wrap="square" lIns="91425" tIns="91425" rIns="91425" bIns="91425" anchor="t" anchorCtr="0">
            <a:noAutofit/>
          </a:bodyPr>
          <a:lstStyle/>
          <a:p>
            <a:pPr marL="285750" indent="0">
              <a:lnSpc>
                <a:spcPct val="100000"/>
              </a:lnSpc>
              <a:buClr>
                <a:srgbClr val="000000"/>
              </a:buClr>
              <a:buFont typeface="Arial"/>
              <a:buChar char="•"/>
            </a:pPr>
            <a:r>
              <a:rPr lang="en" sz="1400" dirty="0">
                <a:solidFill>
                  <a:srgbClr val="000000"/>
                </a:solidFill>
              </a:rPr>
              <a:t>Come to Rotary Club of Berea meetings</a:t>
            </a:r>
          </a:p>
          <a:p>
            <a:pPr marL="857250" lvl="1" indent="-285750">
              <a:lnSpc>
                <a:spcPct val="100000"/>
              </a:lnSpc>
              <a:spcBef>
                <a:spcPts val="0"/>
              </a:spcBef>
              <a:buClr>
                <a:srgbClr val="000000"/>
              </a:buClr>
              <a:buSzPts val="1800"/>
              <a:buFont typeface="Courier New"/>
              <a:buChar char="o"/>
            </a:pPr>
            <a:r>
              <a:rPr lang="en" dirty="0">
                <a:solidFill>
                  <a:srgbClr val="000000"/>
                </a:solidFill>
              </a:rPr>
              <a:t> Meetings will be in person and virtually. </a:t>
            </a:r>
          </a:p>
          <a:p>
            <a:pPr marL="857250" lvl="1" indent="-285750">
              <a:lnSpc>
                <a:spcPct val="100000"/>
              </a:lnSpc>
              <a:spcBef>
                <a:spcPts val="0"/>
              </a:spcBef>
              <a:buClr>
                <a:srgbClr val="000000"/>
              </a:buClr>
              <a:buSzPts val="1800"/>
              <a:buFont typeface="Courier New"/>
              <a:buChar char="o"/>
            </a:pPr>
            <a:r>
              <a:rPr lang="en" dirty="0">
                <a:solidFill>
                  <a:srgbClr val="000000"/>
                </a:solidFill>
              </a:rPr>
              <a:t> We will post the schedule of meetings on Jacket Connect.</a:t>
            </a:r>
          </a:p>
          <a:p>
            <a:pPr marL="857250" lvl="1" indent="-285750">
              <a:lnSpc>
                <a:spcPct val="100000"/>
              </a:lnSpc>
              <a:spcBef>
                <a:spcPts val="0"/>
              </a:spcBef>
              <a:buClr>
                <a:srgbClr val="000000"/>
              </a:buClr>
              <a:buSzPts val="1800"/>
              <a:buFont typeface="Courier New"/>
              <a:buChar char="o"/>
            </a:pPr>
            <a:r>
              <a:rPr lang="en" dirty="0">
                <a:solidFill>
                  <a:srgbClr val="000000"/>
                </a:solidFill>
              </a:rPr>
              <a:t> Rotary Club of Berea needs a secretary.</a:t>
            </a:r>
          </a:p>
          <a:p>
            <a:pPr marL="285750" indent="0">
              <a:lnSpc>
                <a:spcPct val="100000"/>
              </a:lnSpc>
              <a:buClr>
                <a:srgbClr val="000000"/>
              </a:buClr>
              <a:buFont typeface="Courier New"/>
              <a:buChar char="o"/>
            </a:pPr>
            <a:endParaRPr lang="en-US" sz="1400" dirty="0"/>
          </a:p>
          <a:p>
            <a:pPr marL="285750" indent="0">
              <a:lnSpc>
                <a:spcPct val="100000"/>
              </a:lnSpc>
              <a:buClr>
                <a:srgbClr val="000000"/>
              </a:buClr>
              <a:buFont typeface="Arial"/>
              <a:buChar char="•"/>
            </a:pPr>
            <a:r>
              <a:rPr lang="en-US" sz="1400" dirty="0">
                <a:solidFill>
                  <a:srgbClr val="000000"/>
                </a:solidFill>
              </a:rPr>
              <a:t>Parent and Family Weekend</a:t>
            </a:r>
          </a:p>
          <a:p>
            <a:pPr marL="571500" indent="0">
              <a:lnSpc>
                <a:spcPct val="100000"/>
              </a:lnSpc>
              <a:buClr>
                <a:srgbClr val="000000"/>
              </a:buClr>
              <a:buFont typeface="Courier New"/>
              <a:buChar char="o"/>
            </a:pPr>
            <a:r>
              <a:rPr lang="en" sz="1400">
                <a:solidFill>
                  <a:srgbClr val="000000"/>
                </a:solidFill>
              </a:rPr>
              <a:t>     Need people to help with registration on both days. </a:t>
            </a:r>
            <a:endParaRPr lang="en-US" sz="1400">
              <a:solidFill>
                <a:srgbClr val="000000"/>
              </a:solidFill>
            </a:endParaRPr>
          </a:p>
          <a:p>
            <a:pPr marL="742950" lvl="1" indent="0">
              <a:lnSpc>
                <a:spcPct val="100000"/>
              </a:lnSpc>
              <a:spcBef>
                <a:spcPts val="0"/>
              </a:spcBef>
              <a:buClr>
                <a:srgbClr val="000000"/>
              </a:buClr>
              <a:buFont typeface="Courier New"/>
              <a:buChar char="o"/>
            </a:pPr>
            <a:endParaRPr lang="en-US" sz="1000" dirty="0">
              <a:solidFill>
                <a:srgbClr val="000000"/>
              </a:solidFill>
            </a:endParaRPr>
          </a:p>
          <a:p>
            <a:pPr marL="285750" indent="0">
              <a:lnSpc>
                <a:spcPct val="100000"/>
              </a:lnSpc>
              <a:buClr>
                <a:srgbClr val="000000"/>
              </a:buClr>
              <a:buFont typeface="Arial"/>
              <a:buChar char="•"/>
            </a:pPr>
            <a:endParaRPr lang="en-US" sz="1400" dirty="0">
              <a:solidFill>
                <a:srgbClr val="000000"/>
              </a:solidFill>
            </a:endParaRPr>
          </a:p>
          <a:p>
            <a:pPr marL="285750" indent="0">
              <a:lnSpc>
                <a:spcPct val="100000"/>
              </a:lnSpc>
              <a:buClr>
                <a:srgbClr val="000000"/>
              </a:buClr>
              <a:buFont typeface="Arial"/>
              <a:buChar char="•"/>
            </a:pPr>
            <a:r>
              <a:rPr lang="en-US" sz="1400">
                <a:solidFill>
                  <a:srgbClr val="000000"/>
                </a:solidFill>
              </a:rPr>
              <a:t>Harvest Festival (See next slide)</a:t>
            </a:r>
            <a:endParaRPr lang="en" sz="600" b="1">
              <a:solidFill>
                <a:srgbClr val="000000"/>
              </a:solidFill>
            </a:endParaRPr>
          </a:p>
          <a:p>
            <a:pPr marL="285750" indent="0">
              <a:lnSpc>
                <a:spcPct val="100000"/>
              </a:lnSpc>
              <a:buClr>
                <a:srgbClr val="000000"/>
              </a:buClr>
              <a:buFont typeface="Arial"/>
              <a:buChar char="•"/>
            </a:pPr>
            <a:endParaRPr lang="en-US" sz="1400" dirty="0">
              <a:solidFill>
                <a:srgbClr val="000000"/>
              </a:solidFill>
            </a:endParaRPr>
          </a:p>
          <a:p>
            <a:pPr marL="285750" indent="0">
              <a:lnSpc>
                <a:spcPct val="100000"/>
              </a:lnSpc>
              <a:buClr>
                <a:srgbClr val="000000"/>
              </a:buClr>
              <a:buFont typeface="Arial"/>
              <a:buChar char="•"/>
            </a:pPr>
            <a:r>
              <a:rPr lang="en-US" sz="1400" dirty="0">
                <a:solidFill>
                  <a:srgbClr val="000000"/>
                </a:solidFill>
              </a:rPr>
              <a:t>Cuyahoga Co. Election Night Processing – </a:t>
            </a:r>
            <a:r>
              <a:rPr lang="en-US" sz="1400" b="1" u="sng" dirty="0">
                <a:solidFill>
                  <a:srgbClr val="FF0000"/>
                </a:solidFill>
              </a:rPr>
              <a:t>Save the Date</a:t>
            </a:r>
            <a:r>
              <a:rPr lang="en-US" sz="1400" dirty="0">
                <a:solidFill>
                  <a:srgbClr val="000000"/>
                </a:solidFill>
              </a:rPr>
              <a:t> </a:t>
            </a:r>
            <a:r>
              <a:rPr lang="en-US" sz="1400" b="1" dirty="0">
                <a:solidFill>
                  <a:srgbClr val="000000"/>
                </a:solidFill>
              </a:rPr>
              <a:t>11/07/2023</a:t>
            </a:r>
            <a:endParaRPr lang="en" sz="600" b="1">
              <a:solidFill>
                <a:srgbClr val="000000"/>
              </a:solidFill>
            </a:endParaRPr>
          </a:p>
          <a:p>
            <a:pPr marL="571500" indent="0">
              <a:lnSpc>
                <a:spcPct val="100000"/>
              </a:lnSpc>
              <a:buClr>
                <a:srgbClr val="000000"/>
              </a:buClr>
              <a:buFont typeface="Courier New"/>
              <a:buChar char="o"/>
            </a:pPr>
            <a:r>
              <a:rPr lang="en-US" sz="1400" dirty="0">
                <a:solidFill>
                  <a:srgbClr val="000000"/>
                </a:solidFill>
              </a:rPr>
              <a:t> Pay: $15.00 per hour - Four (4) hours guaranteed paid</a:t>
            </a:r>
            <a:endParaRPr lang="en" sz="1400" dirty="0">
              <a:solidFill>
                <a:srgbClr val="000000"/>
              </a:solidFill>
            </a:endParaRPr>
          </a:p>
        </p:txBody>
      </p:sp>
      <p:pic>
        <p:nvPicPr>
          <p:cNvPr id="178" name="Google Shape;178;p27"/>
          <p:cNvPicPr preferRelativeResize="0"/>
          <p:nvPr/>
        </p:nvPicPr>
        <p:blipFill>
          <a:blip r:embed="rId3">
            <a:alphaModFix/>
          </a:blip>
          <a:stretch>
            <a:fillRect/>
          </a:stretch>
        </p:blipFill>
        <p:spPr>
          <a:xfrm>
            <a:off x="6962616" y="1788867"/>
            <a:ext cx="1817906" cy="621117"/>
          </a:xfrm>
          <a:prstGeom prst="rect">
            <a:avLst/>
          </a:prstGeom>
          <a:noFill/>
          <a:ln>
            <a:noFill/>
          </a:ln>
        </p:spPr>
      </p:pic>
      <p:pic>
        <p:nvPicPr>
          <p:cNvPr id="3" name="Picture 2" descr="A black background with white text&#10;&#10;Description automatically generated">
            <a:extLst>
              <a:ext uri="{FF2B5EF4-FFF2-40B4-BE49-F238E27FC236}">
                <a16:creationId xmlns:a16="http://schemas.microsoft.com/office/drawing/2014/main" id="{8FB99415-7B07-962B-4D04-C11414970F86}"/>
              </a:ext>
            </a:extLst>
          </p:cNvPr>
          <p:cNvPicPr>
            <a:picLocks noChangeAspect="1"/>
          </p:cNvPicPr>
          <p:nvPr/>
        </p:nvPicPr>
        <p:blipFill>
          <a:blip r:embed="rId4"/>
          <a:stretch>
            <a:fillRect/>
          </a:stretch>
        </p:blipFill>
        <p:spPr>
          <a:xfrm>
            <a:off x="5018088" y="-222275"/>
            <a:ext cx="3917950" cy="2143175"/>
          </a:xfrm>
          <a:prstGeom prst="rect">
            <a:avLst/>
          </a:prstGeom>
        </p:spPr>
      </p:pic>
      <p:pic>
        <p:nvPicPr>
          <p:cNvPr id="4" name="Picture 3" descr="A blue and red text on a black background&#10;&#10;Description automatically generated">
            <a:extLst>
              <a:ext uri="{FF2B5EF4-FFF2-40B4-BE49-F238E27FC236}">
                <a16:creationId xmlns:a16="http://schemas.microsoft.com/office/drawing/2014/main" id="{748B23BF-D342-A524-A66C-2B4CB1F5C234}"/>
              </a:ext>
            </a:extLst>
          </p:cNvPr>
          <p:cNvPicPr>
            <a:picLocks noChangeAspect="1"/>
          </p:cNvPicPr>
          <p:nvPr/>
        </p:nvPicPr>
        <p:blipFill>
          <a:blip r:embed="rId5"/>
          <a:stretch>
            <a:fillRect/>
          </a:stretch>
        </p:blipFill>
        <p:spPr>
          <a:xfrm>
            <a:off x="6976315" y="3798299"/>
            <a:ext cx="1443776" cy="36570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7"/>
          <p:cNvSpPr txBox="1">
            <a:spLocks noGrp="1"/>
          </p:cNvSpPr>
          <p:nvPr>
            <p:ph type="title"/>
          </p:nvPr>
        </p:nvSpPr>
        <p:spPr>
          <a:xfrm>
            <a:off x="471900" y="738725"/>
            <a:ext cx="8222100" cy="767700"/>
          </a:xfrm>
          <a:prstGeom prst="rect">
            <a:avLst/>
          </a:prstGeom>
          <a:noFill/>
          <a:ln w="9525" cap="flat" cmpd="sng">
            <a:no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 sz="3600" b="1" dirty="0">
                <a:solidFill>
                  <a:srgbClr val="FFFFFF"/>
                </a:solidFill>
                <a:latin typeface="Georgia"/>
                <a:ea typeface="Georgia"/>
                <a:cs typeface="Georgia"/>
                <a:sym typeface="Georgia"/>
              </a:rPr>
              <a:t>Advisor (Marc)</a:t>
            </a:r>
            <a:endParaRPr sz="3600" b="1" dirty="0">
              <a:solidFill>
                <a:srgbClr val="FFFFFF"/>
              </a:solidFill>
              <a:latin typeface="Georgia"/>
              <a:ea typeface="Georgia"/>
              <a:cs typeface="Georgia"/>
              <a:sym typeface="Georgia"/>
            </a:endParaRPr>
          </a:p>
        </p:txBody>
      </p:sp>
      <p:pic>
        <p:nvPicPr>
          <p:cNvPr id="3" name="Picture 2" descr="A black background with white text&#10;&#10;Description automatically generated">
            <a:extLst>
              <a:ext uri="{FF2B5EF4-FFF2-40B4-BE49-F238E27FC236}">
                <a16:creationId xmlns:a16="http://schemas.microsoft.com/office/drawing/2014/main" id="{8FB99415-7B07-962B-4D04-C11414970F86}"/>
              </a:ext>
            </a:extLst>
          </p:cNvPr>
          <p:cNvPicPr>
            <a:picLocks noChangeAspect="1"/>
          </p:cNvPicPr>
          <p:nvPr/>
        </p:nvPicPr>
        <p:blipFill>
          <a:blip r:embed="rId3"/>
          <a:stretch>
            <a:fillRect/>
          </a:stretch>
        </p:blipFill>
        <p:spPr>
          <a:xfrm>
            <a:off x="5018088" y="-222275"/>
            <a:ext cx="3917950" cy="2143175"/>
          </a:xfrm>
          <a:prstGeom prst="rect">
            <a:avLst/>
          </a:prstGeom>
        </p:spPr>
      </p:pic>
      <p:pic>
        <p:nvPicPr>
          <p:cNvPr id="2" name="Picture 1" descr="A poster for a harvest festival&#10;&#10;Description automatically generated">
            <a:extLst>
              <a:ext uri="{FF2B5EF4-FFF2-40B4-BE49-F238E27FC236}">
                <a16:creationId xmlns:a16="http://schemas.microsoft.com/office/drawing/2014/main" id="{2530B994-EB6D-8B0E-A6C4-83273A020763}"/>
              </a:ext>
            </a:extLst>
          </p:cNvPr>
          <p:cNvPicPr>
            <a:picLocks noChangeAspect="1"/>
          </p:cNvPicPr>
          <p:nvPr/>
        </p:nvPicPr>
        <p:blipFill>
          <a:blip r:embed="rId4"/>
          <a:stretch>
            <a:fillRect/>
          </a:stretch>
        </p:blipFill>
        <p:spPr>
          <a:xfrm>
            <a:off x="1453917" y="1753940"/>
            <a:ext cx="2147122" cy="3317920"/>
          </a:xfrm>
          <a:prstGeom prst="rect">
            <a:avLst/>
          </a:prstGeom>
        </p:spPr>
      </p:pic>
      <p:sp>
        <p:nvSpPr>
          <p:cNvPr id="5" name="TextBox 4">
            <a:extLst>
              <a:ext uri="{FF2B5EF4-FFF2-40B4-BE49-F238E27FC236}">
                <a16:creationId xmlns:a16="http://schemas.microsoft.com/office/drawing/2014/main" id="{B9270CBC-95C9-505E-2338-515AFE2D61FD}"/>
              </a:ext>
            </a:extLst>
          </p:cNvPr>
          <p:cNvSpPr txBox="1"/>
          <p:nvPr/>
        </p:nvSpPr>
        <p:spPr>
          <a:xfrm>
            <a:off x="4048796" y="2039155"/>
            <a:ext cx="3705358"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dirty="0"/>
              <a:t>The Weekend prior </a:t>
            </a:r>
            <a:endParaRPr lang="en-US"/>
          </a:p>
          <a:p>
            <a:r>
              <a:rPr lang="en-US" dirty="0"/>
              <a:t>       to FALL BREAK</a:t>
            </a:r>
            <a:endParaRPr lang="en-US"/>
          </a:p>
          <a:p>
            <a:pPr marL="285750" indent="-285750">
              <a:buChar char="•"/>
            </a:pPr>
            <a:endParaRPr lang="en-US" dirty="0"/>
          </a:p>
          <a:p>
            <a:pPr marL="285750" indent="-285750">
              <a:buChar char="•"/>
            </a:pPr>
            <a:r>
              <a:rPr lang="en-US" dirty="0"/>
              <a:t>Trick or Treat on the Trails</a:t>
            </a:r>
          </a:p>
          <a:p>
            <a:pPr lvl="2"/>
            <a:r>
              <a:rPr lang="en-US" dirty="0"/>
              <a:t>      Sunday, 10/15/2023</a:t>
            </a:r>
          </a:p>
          <a:p>
            <a:pPr lvl="3"/>
            <a:r>
              <a:rPr lang="en-US" dirty="0"/>
              <a:t>      11AM – 3PM</a:t>
            </a:r>
          </a:p>
          <a:p>
            <a:pPr lvl="3"/>
            <a:endParaRPr lang="en-US" dirty="0"/>
          </a:p>
          <a:p>
            <a:pPr marL="285750" lvl="3" indent="-285750">
              <a:buChar char="•"/>
            </a:pPr>
            <a:r>
              <a:rPr lang="en-US" dirty="0"/>
              <a:t>Good service hours &amp; work with the Rotary Club of Berea too.</a:t>
            </a:r>
          </a:p>
          <a:p>
            <a:endParaRPr lang="en-US" dirty="0"/>
          </a:p>
        </p:txBody>
      </p:sp>
    </p:spTree>
    <p:extLst>
      <p:ext uri="{BB962C8B-B14F-4D97-AF65-F5344CB8AC3E}">
        <p14:creationId xmlns:p14="http://schemas.microsoft.com/office/powerpoint/2010/main" val="1613944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r>
              <a:rPr lang="en-US" sz="3600" b="1">
                <a:solidFill>
                  <a:srgbClr val="FFFFFF"/>
                </a:solidFill>
                <a:latin typeface="Georgia"/>
                <a:sym typeface="Georgia"/>
              </a:rPr>
              <a:t>Save the Dates!</a:t>
            </a:r>
            <a:endParaRPr lang="en-US"/>
          </a:p>
        </p:txBody>
      </p:sp>
      <p:sp>
        <p:nvSpPr>
          <p:cNvPr id="97" name="Google Shape;97;p17"/>
          <p:cNvSpPr txBox="1">
            <a:spLocks noGrp="1"/>
          </p:cNvSpPr>
          <p:nvPr>
            <p:ph type="body" idx="1"/>
          </p:nvPr>
        </p:nvSpPr>
        <p:spPr>
          <a:xfrm>
            <a:off x="3375" y="1680161"/>
            <a:ext cx="8601283" cy="3489854"/>
          </a:xfrm>
          <a:prstGeom prst="rect">
            <a:avLst/>
          </a:prstGeom>
        </p:spPr>
        <p:txBody>
          <a:bodyPr spcFirstLastPara="1" wrap="square" lIns="91425" tIns="91425" rIns="91425" bIns="91425" anchor="t" anchorCtr="0">
            <a:noAutofit/>
          </a:bodyPr>
          <a:lstStyle/>
          <a:p>
            <a:pPr marL="901700">
              <a:lnSpc>
                <a:spcPct val="100000"/>
              </a:lnSpc>
              <a:buClr>
                <a:srgbClr val="000000"/>
              </a:buClr>
              <a:buSzPts val="2000"/>
              <a:buFont typeface="Arial" panose="020B0604020202020204" pitchFamily="34" charset="0"/>
              <a:buChar char="•"/>
            </a:pPr>
            <a:r>
              <a:rPr lang="en-US" dirty="0">
                <a:solidFill>
                  <a:srgbClr val="000000"/>
                </a:solidFill>
                <a:latin typeface="Georgia"/>
              </a:rPr>
              <a:t>Service Fair</a:t>
            </a:r>
            <a:endParaRPr lang="en-US"/>
          </a:p>
          <a:p>
            <a:pPr marL="1358900" lvl="1">
              <a:lnSpc>
                <a:spcPct val="100000"/>
              </a:lnSpc>
              <a:spcBef>
                <a:spcPts val="0"/>
              </a:spcBef>
              <a:buClr>
                <a:srgbClr val="000000"/>
              </a:buClr>
              <a:buSzPts val="2000"/>
              <a:buFont typeface="Arial" panose="020B0604020202020204" pitchFamily="34" charset="0"/>
              <a:buChar char="•"/>
            </a:pPr>
            <a:r>
              <a:rPr lang="en-US" sz="1800" dirty="0">
                <a:solidFill>
                  <a:srgbClr val="000000"/>
                </a:solidFill>
                <a:latin typeface="Georgia"/>
              </a:rPr>
              <a:t>Wednesday, September 13th, 4-5:30 PM, Grand Walkway</a:t>
            </a:r>
          </a:p>
          <a:p>
            <a:pPr marL="901700">
              <a:lnSpc>
                <a:spcPct val="100000"/>
              </a:lnSpc>
              <a:buClr>
                <a:srgbClr val="000000"/>
              </a:buClr>
              <a:buSzPts val="2000"/>
              <a:buFont typeface="Arial" panose="020B0604020202020204" pitchFamily="34" charset="0"/>
              <a:buChar char="•"/>
            </a:pPr>
            <a:r>
              <a:rPr lang="en-US" dirty="0">
                <a:solidFill>
                  <a:srgbClr val="000000"/>
                </a:solidFill>
                <a:latin typeface="Georgia"/>
              </a:rPr>
              <a:t>New Member Initiation</a:t>
            </a:r>
          </a:p>
          <a:p>
            <a:pPr marL="1358900" lvl="1">
              <a:lnSpc>
                <a:spcPct val="100000"/>
              </a:lnSpc>
              <a:spcBef>
                <a:spcPts val="0"/>
              </a:spcBef>
              <a:buClr>
                <a:srgbClr val="000000"/>
              </a:buClr>
              <a:buSzPts val="2000"/>
              <a:buFont typeface="Arial" panose="020B0604020202020204" pitchFamily="34" charset="0"/>
              <a:buChar char="•"/>
            </a:pPr>
            <a:r>
              <a:rPr lang="en-US" sz="1800" dirty="0">
                <a:solidFill>
                  <a:srgbClr val="000000"/>
                </a:solidFill>
                <a:latin typeface="Georgia"/>
              </a:rPr>
              <a:t>Tuesday, October 10th, 5-6 PM</a:t>
            </a:r>
          </a:p>
          <a:p>
            <a:pPr marL="901700">
              <a:lnSpc>
                <a:spcPct val="100000"/>
              </a:lnSpc>
              <a:spcBef>
                <a:spcPts val="0"/>
              </a:spcBef>
              <a:buClr>
                <a:srgbClr val="000000"/>
              </a:buClr>
              <a:buSzPts val="2000"/>
              <a:buFont typeface="Arial" panose="020B0604020202020204" pitchFamily="34" charset="0"/>
              <a:buChar char="•"/>
            </a:pPr>
            <a:r>
              <a:rPr lang="en-US" dirty="0">
                <a:solidFill>
                  <a:srgbClr val="000000"/>
                </a:solidFill>
                <a:latin typeface="Georgia"/>
              </a:rPr>
              <a:t>Dues</a:t>
            </a:r>
          </a:p>
          <a:p>
            <a:pPr marL="1358900" lvl="1">
              <a:lnSpc>
                <a:spcPct val="100000"/>
              </a:lnSpc>
              <a:spcBef>
                <a:spcPts val="0"/>
              </a:spcBef>
              <a:buClr>
                <a:srgbClr val="000000"/>
              </a:buClr>
              <a:buSzPts val="2000"/>
              <a:buFont typeface="Arial" panose="020B0604020202020204" pitchFamily="34" charset="0"/>
              <a:buChar char="•"/>
            </a:pPr>
            <a:r>
              <a:rPr lang="en-US" sz="1800" dirty="0">
                <a:solidFill>
                  <a:srgbClr val="000000"/>
                </a:solidFill>
                <a:latin typeface="Georgia"/>
              </a:rPr>
              <a:t>Tuesday, September 26th (Career Center </a:t>
            </a:r>
          </a:p>
          <a:p>
            <a:pPr marL="1041400" lvl="1" indent="0">
              <a:lnSpc>
                <a:spcPct val="100000"/>
              </a:lnSpc>
              <a:spcBef>
                <a:spcPts val="0"/>
              </a:spcBef>
              <a:buClr>
                <a:srgbClr val="000000"/>
              </a:buClr>
              <a:buSzPts val="2000"/>
              <a:buNone/>
            </a:pPr>
            <a:r>
              <a:rPr lang="en-US" sz="1800" dirty="0">
                <a:solidFill>
                  <a:srgbClr val="000000"/>
                </a:solidFill>
                <a:latin typeface="Georgia"/>
              </a:rPr>
              <a:t>workshop)</a:t>
            </a:r>
            <a:endParaRPr lang="en-US" sz="1200"/>
          </a:p>
          <a:p>
            <a:pPr marL="901700">
              <a:lnSpc>
                <a:spcPct val="100000"/>
              </a:lnSpc>
              <a:buClr>
                <a:srgbClr val="000000"/>
              </a:buClr>
              <a:buSzPts val="2000"/>
              <a:buFont typeface="Arial" panose="020B0604020202020204" pitchFamily="34" charset="0"/>
              <a:buChar char="•"/>
            </a:pPr>
            <a:r>
              <a:rPr lang="en-US" dirty="0">
                <a:solidFill>
                  <a:srgbClr val="000000"/>
                </a:solidFill>
                <a:latin typeface="Georgia"/>
              </a:rPr>
              <a:t>Bold &amp; Gold Homecoming Festival</a:t>
            </a:r>
          </a:p>
          <a:p>
            <a:pPr marL="1358900" lvl="1">
              <a:lnSpc>
                <a:spcPct val="100000"/>
              </a:lnSpc>
              <a:spcBef>
                <a:spcPts val="0"/>
              </a:spcBef>
              <a:buClr>
                <a:srgbClr val="000000"/>
              </a:buClr>
              <a:buSzPts val="2000"/>
              <a:buFont typeface="Arial" panose="020B0604020202020204" pitchFamily="34" charset="0"/>
              <a:buChar char="•"/>
            </a:pPr>
            <a:r>
              <a:rPr lang="en-US" sz="1800" dirty="0">
                <a:solidFill>
                  <a:srgbClr val="000000"/>
                </a:solidFill>
                <a:latin typeface="Georgia"/>
              </a:rPr>
              <a:t>September 28-30, 2023</a:t>
            </a:r>
          </a:p>
          <a:p>
            <a:pPr marL="901700">
              <a:lnSpc>
                <a:spcPct val="100000"/>
              </a:lnSpc>
              <a:buClr>
                <a:srgbClr val="000000"/>
              </a:buClr>
              <a:buSzPts val="2000"/>
              <a:buFont typeface="Arial" panose="020B0604020202020204" pitchFamily="34" charset="0"/>
              <a:buChar char="•"/>
            </a:pPr>
            <a:r>
              <a:rPr lang="en-US" dirty="0">
                <a:solidFill>
                  <a:srgbClr val="000000"/>
                </a:solidFill>
                <a:latin typeface="Georgia"/>
              </a:rPr>
              <a:t>Election Night Processing</a:t>
            </a:r>
          </a:p>
          <a:p>
            <a:pPr marL="1358900" lvl="1">
              <a:lnSpc>
                <a:spcPct val="100000"/>
              </a:lnSpc>
              <a:spcBef>
                <a:spcPts val="0"/>
              </a:spcBef>
              <a:buClr>
                <a:srgbClr val="000000"/>
              </a:buClr>
              <a:buSzPts val="2000"/>
              <a:buFont typeface="Arial" panose="020B0604020202020204" pitchFamily="34" charset="0"/>
              <a:buChar char="•"/>
            </a:pPr>
            <a:r>
              <a:rPr lang="en-US" sz="1800" dirty="0">
                <a:solidFill>
                  <a:srgbClr val="000000"/>
                </a:solidFill>
                <a:latin typeface="Georgia"/>
              </a:rPr>
              <a:t>November 7</a:t>
            </a:r>
          </a:p>
        </p:txBody>
      </p:sp>
      <p:pic>
        <p:nvPicPr>
          <p:cNvPr id="3" name="Picture 2" descr="A black background with white text&#10;&#10;Description automatically generated">
            <a:extLst>
              <a:ext uri="{FF2B5EF4-FFF2-40B4-BE49-F238E27FC236}">
                <a16:creationId xmlns:a16="http://schemas.microsoft.com/office/drawing/2014/main" id="{DACD1D97-E13F-7659-A055-9CA4ACBB94FC}"/>
              </a:ext>
            </a:extLst>
          </p:cNvPr>
          <p:cNvPicPr>
            <a:picLocks noChangeAspect="1"/>
          </p:cNvPicPr>
          <p:nvPr/>
        </p:nvPicPr>
        <p:blipFill>
          <a:blip r:embed="rId3"/>
          <a:stretch>
            <a:fillRect/>
          </a:stretch>
        </p:blipFill>
        <p:spPr>
          <a:xfrm>
            <a:off x="5018088" y="-222275"/>
            <a:ext cx="3917950" cy="2143175"/>
          </a:xfrm>
          <a:prstGeom prst="rect">
            <a:avLst/>
          </a:prstGeom>
        </p:spPr>
      </p:pic>
      <p:pic>
        <p:nvPicPr>
          <p:cNvPr id="2" name="Picture 1" descr="A qr code on a white background&#10;&#10;Description automatically generated">
            <a:extLst>
              <a:ext uri="{FF2B5EF4-FFF2-40B4-BE49-F238E27FC236}">
                <a16:creationId xmlns:a16="http://schemas.microsoft.com/office/drawing/2014/main" id="{BA56F430-18CA-9F6F-1B22-EC8F6D4B575E}"/>
              </a:ext>
            </a:extLst>
          </p:cNvPr>
          <p:cNvPicPr>
            <a:picLocks noChangeAspect="1"/>
          </p:cNvPicPr>
          <p:nvPr/>
        </p:nvPicPr>
        <p:blipFill>
          <a:blip r:embed="rId4"/>
          <a:stretch>
            <a:fillRect/>
          </a:stretch>
        </p:blipFill>
        <p:spPr>
          <a:xfrm>
            <a:off x="6546442" y="3089789"/>
            <a:ext cx="1590982" cy="1590982"/>
          </a:xfrm>
          <a:prstGeom prst="rect">
            <a:avLst/>
          </a:prstGeom>
        </p:spPr>
      </p:pic>
      <p:sp>
        <p:nvSpPr>
          <p:cNvPr id="4" name="TextBox 3">
            <a:extLst>
              <a:ext uri="{FF2B5EF4-FFF2-40B4-BE49-F238E27FC236}">
                <a16:creationId xmlns:a16="http://schemas.microsoft.com/office/drawing/2014/main" id="{00C9BCAD-A8BB-2F03-1E91-9B09443AD859}"/>
              </a:ext>
            </a:extLst>
          </p:cNvPr>
          <p:cNvSpPr txBox="1"/>
          <p:nvPr/>
        </p:nvSpPr>
        <p:spPr>
          <a:xfrm>
            <a:off x="5762933" y="4619758"/>
            <a:ext cx="3167215" cy="338554"/>
          </a:xfrm>
          <a:prstGeom prst="rect">
            <a:avLst/>
          </a:prstGeom>
          <a:noFill/>
          <a:ln w="28575">
            <a:solidFill>
              <a:srgbClr val="CD216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Georgia"/>
              </a:rPr>
              <a:t>bit.ly/bwrotaractcalendar2324</a:t>
            </a:r>
          </a:p>
        </p:txBody>
      </p:sp>
    </p:spTree>
    <p:extLst>
      <p:ext uri="{BB962C8B-B14F-4D97-AF65-F5344CB8AC3E}">
        <p14:creationId xmlns:p14="http://schemas.microsoft.com/office/powerpoint/2010/main" val="2934195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A9A4E-FE90-0E68-5ACF-AA2EEAA10EA6}"/>
              </a:ext>
            </a:extLst>
          </p:cNvPr>
          <p:cNvSpPr>
            <a:spLocks noGrp="1"/>
          </p:cNvSpPr>
          <p:nvPr>
            <p:ph type="title"/>
          </p:nvPr>
        </p:nvSpPr>
        <p:spPr>
          <a:xfrm>
            <a:off x="258427" y="1781159"/>
            <a:ext cx="2808000" cy="1578815"/>
          </a:xfrm>
        </p:spPr>
        <p:txBody>
          <a:bodyPr spcFirstLastPara="1" wrap="square" lIns="91425" tIns="91425" rIns="91425" bIns="91425" anchor="ctr" anchorCtr="0">
            <a:noAutofit/>
          </a:bodyPr>
          <a:lstStyle/>
          <a:p>
            <a:pPr algn="ctr"/>
            <a:r>
              <a:rPr lang="en-US" sz="4000">
                <a:latin typeface="Georgia"/>
              </a:rPr>
              <a:t>Sign up to Volunteer!</a:t>
            </a:r>
          </a:p>
        </p:txBody>
      </p:sp>
      <p:sp>
        <p:nvSpPr>
          <p:cNvPr id="6" name="TextBox 1">
            <a:extLst>
              <a:ext uri="{FF2B5EF4-FFF2-40B4-BE49-F238E27FC236}">
                <a16:creationId xmlns:a16="http://schemas.microsoft.com/office/drawing/2014/main" id="{913AA1C5-189C-35B1-5F37-6894170FED3D}"/>
              </a:ext>
            </a:extLst>
          </p:cNvPr>
          <p:cNvSpPr txBox="1"/>
          <p:nvPr/>
        </p:nvSpPr>
        <p:spPr>
          <a:xfrm>
            <a:off x="3552586" y="3574502"/>
            <a:ext cx="5289558" cy="1384995"/>
          </a:xfrm>
          <a:prstGeom prst="rect">
            <a:avLst/>
          </a:prstGeom>
          <a:noFill/>
          <a:ln w="28575">
            <a:solidFill>
              <a:srgbClr val="CD2162"/>
            </a:solidFill>
            <a:prstDash val="solid"/>
          </a:ln>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a:latin typeface="Georgia"/>
              </a:rPr>
              <a:t>bit.ly/</a:t>
            </a:r>
            <a:r>
              <a:rPr lang="en-US" sz="2800" err="1">
                <a:latin typeface="Georgia"/>
              </a:rPr>
              <a:t>joinbwrotaract</a:t>
            </a:r>
          </a:p>
          <a:p>
            <a:pPr algn="ctr"/>
            <a:r>
              <a:rPr lang="en-US" sz="2800">
                <a:latin typeface="Georgia"/>
              </a:rPr>
              <a:t>OR</a:t>
            </a:r>
          </a:p>
          <a:p>
            <a:pPr algn="ctr"/>
            <a:r>
              <a:rPr lang="en-US" sz="2800">
                <a:latin typeface="Georgia"/>
              </a:rPr>
              <a:t>jacketconnect.bw.edu/</a:t>
            </a:r>
            <a:r>
              <a:rPr lang="en-US" sz="2800" err="1">
                <a:latin typeface="Georgia"/>
              </a:rPr>
              <a:t>rotaract</a:t>
            </a:r>
          </a:p>
        </p:txBody>
      </p:sp>
      <p:pic>
        <p:nvPicPr>
          <p:cNvPr id="8" name="Picture 7" descr="A qr code on a white background&#10;&#10;Description automatically generated">
            <a:extLst>
              <a:ext uri="{FF2B5EF4-FFF2-40B4-BE49-F238E27FC236}">
                <a16:creationId xmlns:a16="http://schemas.microsoft.com/office/drawing/2014/main" id="{84A1D2B7-EA0A-7146-AFC0-301AA545DFB8}"/>
              </a:ext>
            </a:extLst>
          </p:cNvPr>
          <p:cNvPicPr>
            <a:picLocks noChangeAspect="1"/>
          </p:cNvPicPr>
          <p:nvPr/>
        </p:nvPicPr>
        <p:blipFill>
          <a:blip r:embed="rId2"/>
          <a:stretch>
            <a:fillRect/>
          </a:stretch>
        </p:blipFill>
        <p:spPr>
          <a:xfrm>
            <a:off x="5014567" y="1117898"/>
            <a:ext cx="2365599" cy="2354816"/>
          </a:xfrm>
          <a:prstGeom prst="rect">
            <a:avLst/>
          </a:prstGeom>
        </p:spPr>
      </p:pic>
      <p:sp>
        <p:nvSpPr>
          <p:cNvPr id="11" name="Title 1">
            <a:extLst>
              <a:ext uri="{FF2B5EF4-FFF2-40B4-BE49-F238E27FC236}">
                <a16:creationId xmlns:a16="http://schemas.microsoft.com/office/drawing/2014/main" id="{211A8945-6D89-E9EB-78FC-B5E1EF2A7436}"/>
              </a:ext>
            </a:extLst>
          </p:cNvPr>
          <p:cNvSpPr txBox="1">
            <a:spLocks/>
          </p:cNvSpPr>
          <p:nvPr/>
        </p:nvSpPr>
        <p:spPr>
          <a:xfrm>
            <a:off x="3063450" y="-190695"/>
            <a:ext cx="6258566" cy="15788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400"/>
              <a:buFont typeface="Roboto"/>
              <a:buNone/>
              <a:defRPr sz="24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2400"/>
              <a:buFont typeface="Roboto"/>
              <a:buNone/>
              <a:defRPr sz="24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2400"/>
              <a:buFont typeface="Roboto"/>
              <a:buNone/>
              <a:defRPr sz="24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2400"/>
              <a:buFont typeface="Roboto"/>
              <a:buNone/>
              <a:defRPr sz="24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2400"/>
              <a:buFont typeface="Roboto"/>
              <a:buNone/>
              <a:defRPr sz="24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2400"/>
              <a:buFont typeface="Roboto"/>
              <a:buNone/>
              <a:defRPr sz="24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2400"/>
              <a:buFont typeface="Roboto"/>
              <a:buNone/>
              <a:defRPr sz="24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2400"/>
              <a:buFont typeface="Roboto"/>
              <a:buNone/>
              <a:defRPr sz="24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2400"/>
              <a:buFont typeface="Roboto"/>
              <a:buNone/>
              <a:defRPr sz="2400" b="0" i="0" u="none" strike="noStrike" cap="none">
                <a:solidFill>
                  <a:schemeClr val="lt1"/>
                </a:solidFill>
                <a:latin typeface="Roboto"/>
                <a:ea typeface="Roboto"/>
                <a:cs typeface="Roboto"/>
                <a:sym typeface="Roboto"/>
              </a:defRPr>
            </a:lvl9pPr>
          </a:lstStyle>
          <a:p>
            <a:pPr algn="ctr"/>
            <a:r>
              <a:rPr lang="en-US" sz="3200">
                <a:solidFill>
                  <a:srgbClr val="000000"/>
                </a:solidFill>
                <a:latin typeface="Georgia"/>
              </a:rPr>
              <a:t>All signup links are on Jacket Connect!</a:t>
            </a:r>
            <a:endParaRPr lang="en-US" sz="1800"/>
          </a:p>
        </p:txBody>
      </p:sp>
    </p:spTree>
    <p:extLst>
      <p:ext uri="{BB962C8B-B14F-4D97-AF65-F5344CB8AC3E}">
        <p14:creationId xmlns:p14="http://schemas.microsoft.com/office/powerpoint/2010/main" val="4043402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8"/>
          <p:cNvSpPr txBox="1">
            <a:spLocks noGrp="1"/>
          </p:cNvSpPr>
          <p:nvPr>
            <p:ph type="title"/>
          </p:nvPr>
        </p:nvSpPr>
        <p:spPr>
          <a:xfrm>
            <a:off x="460950" y="738725"/>
            <a:ext cx="8222100" cy="767700"/>
          </a:xfrm>
          <a:prstGeom prst="rect">
            <a:avLst/>
          </a:prstGeom>
          <a:noFill/>
          <a:ln w="9525" cap="flat" cmpd="sng">
            <a:no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 sz="3600" b="1">
                <a:solidFill>
                  <a:srgbClr val="FFFFFF"/>
                </a:solidFill>
                <a:latin typeface="Georgia"/>
                <a:ea typeface="Georgia"/>
                <a:cs typeface="Georgia"/>
                <a:sym typeface="Georgia"/>
              </a:rPr>
              <a:t>Closing</a:t>
            </a:r>
            <a:endParaRPr sz="3600" b="1">
              <a:solidFill>
                <a:srgbClr val="FFFFFF"/>
              </a:solidFill>
              <a:latin typeface="Georgia"/>
              <a:ea typeface="Georgia"/>
              <a:cs typeface="Georgia"/>
              <a:sym typeface="Georgia"/>
            </a:endParaRPr>
          </a:p>
        </p:txBody>
      </p:sp>
      <p:sp>
        <p:nvSpPr>
          <p:cNvPr id="188" name="Google Shape;188;p28"/>
          <p:cNvSpPr txBox="1">
            <a:spLocks noGrp="1"/>
          </p:cNvSpPr>
          <p:nvPr>
            <p:ph type="body" idx="1"/>
          </p:nvPr>
        </p:nvSpPr>
        <p:spPr>
          <a:xfrm>
            <a:off x="267314" y="1898065"/>
            <a:ext cx="4911586" cy="3245410"/>
          </a:xfrm>
          <a:prstGeom prst="rect">
            <a:avLst/>
          </a:prstGeom>
        </p:spPr>
        <p:txBody>
          <a:bodyPr spcFirstLastPara="1" wrap="square" lIns="91425" tIns="91425" rIns="91425" bIns="91425" anchor="t" anchorCtr="0">
            <a:noAutofit/>
          </a:bodyPr>
          <a:lstStyle/>
          <a:p>
            <a:pPr marL="342900" lvl="0" algn="l" rtl="0">
              <a:lnSpc>
                <a:spcPct val="200000"/>
              </a:lnSpc>
              <a:spcBef>
                <a:spcPts val="0"/>
              </a:spcBef>
              <a:spcAft>
                <a:spcPts val="0"/>
              </a:spcAft>
            </a:pPr>
            <a:r>
              <a:rPr lang="en" sz="2100">
                <a:solidFill>
                  <a:srgbClr val="000000"/>
                </a:solidFill>
                <a:latin typeface="Georgia"/>
                <a:ea typeface="Georgia"/>
                <a:cs typeface="Georgia"/>
                <a:sym typeface="Georgia"/>
              </a:rPr>
              <a:t>Recite the 4 Way Test</a:t>
            </a:r>
            <a:endParaRPr lang="en-US" sz="2100" b="1" i="1">
              <a:solidFill>
                <a:srgbClr val="000000"/>
              </a:solidFill>
              <a:latin typeface="Georgia"/>
              <a:ea typeface="Georgia"/>
              <a:cs typeface="Georgia"/>
            </a:endParaRPr>
          </a:p>
          <a:p>
            <a:pPr marL="342900" lvl="0" algn="l">
              <a:lnSpc>
                <a:spcPct val="200000"/>
              </a:lnSpc>
              <a:spcAft>
                <a:spcPts val="0"/>
              </a:spcAft>
            </a:pPr>
            <a:r>
              <a:rPr lang="en" sz="2100">
                <a:solidFill>
                  <a:srgbClr val="000000"/>
                </a:solidFill>
                <a:latin typeface="Georgia"/>
                <a:ea typeface="Georgia"/>
                <a:cs typeface="Georgia"/>
              </a:rPr>
              <a:t>Questions?</a:t>
            </a:r>
          </a:p>
          <a:p>
            <a:pPr marL="0" lvl="0" indent="0" algn="l" rtl="0">
              <a:spcBef>
                <a:spcPts val="1600"/>
              </a:spcBef>
              <a:spcAft>
                <a:spcPts val="0"/>
              </a:spcAft>
              <a:buNone/>
            </a:pPr>
            <a:endParaRPr>
              <a:solidFill>
                <a:srgbClr val="000000"/>
              </a:solidFill>
              <a:latin typeface="Georgia"/>
              <a:ea typeface="Georgia"/>
              <a:cs typeface="Georgia"/>
            </a:endParaRPr>
          </a:p>
          <a:p>
            <a:pPr marL="457200" lvl="0" indent="0" algn="l" rtl="0">
              <a:spcBef>
                <a:spcPts val="1600"/>
              </a:spcBef>
              <a:buNone/>
            </a:pPr>
            <a:endParaRPr sz="3000">
              <a:solidFill>
                <a:srgbClr val="000000"/>
              </a:solidFill>
              <a:latin typeface="Georgia"/>
              <a:ea typeface="Georgia"/>
              <a:cs typeface="Georgia"/>
            </a:endParaRPr>
          </a:p>
          <a:p>
            <a:pPr indent="0">
              <a:spcBef>
                <a:spcPts val="1600"/>
              </a:spcBef>
              <a:spcAft>
                <a:spcPts val="1600"/>
              </a:spcAft>
              <a:buNone/>
            </a:pPr>
            <a:endParaRPr lang="en-US" sz="3000">
              <a:solidFill>
                <a:srgbClr val="000000"/>
              </a:solidFill>
              <a:latin typeface="Georgia"/>
              <a:ea typeface="Georgia"/>
              <a:cs typeface="Georgia"/>
            </a:endParaRPr>
          </a:p>
        </p:txBody>
      </p:sp>
      <p:pic>
        <p:nvPicPr>
          <p:cNvPr id="190" name="Google Shape;190;p28"/>
          <p:cNvPicPr preferRelativeResize="0"/>
          <p:nvPr/>
        </p:nvPicPr>
        <p:blipFill>
          <a:blip r:embed="rId3">
            <a:alphaModFix/>
          </a:blip>
          <a:stretch>
            <a:fillRect/>
          </a:stretch>
        </p:blipFill>
        <p:spPr>
          <a:xfrm>
            <a:off x="5252653" y="-1217"/>
            <a:ext cx="3934788" cy="5189588"/>
          </a:xfrm>
          <a:prstGeom prst="rect">
            <a:avLst/>
          </a:prstGeom>
          <a:noFill/>
          <a:ln>
            <a:noFill/>
          </a:ln>
        </p:spPr>
      </p:pic>
      <p:pic>
        <p:nvPicPr>
          <p:cNvPr id="3" name="Picture 2" descr="A black background with white text&#10;&#10;Description automatically generated">
            <a:extLst>
              <a:ext uri="{FF2B5EF4-FFF2-40B4-BE49-F238E27FC236}">
                <a16:creationId xmlns:a16="http://schemas.microsoft.com/office/drawing/2014/main" id="{539D782D-A964-108B-D1B6-6E61863D623A}"/>
              </a:ext>
            </a:extLst>
          </p:cNvPr>
          <p:cNvPicPr>
            <a:picLocks noChangeAspect="1"/>
          </p:cNvPicPr>
          <p:nvPr/>
        </p:nvPicPr>
        <p:blipFill>
          <a:blip r:embed="rId4"/>
          <a:stretch>
            <a:fillRect/>
          </a:stretch>
        </p:blipFill>
        <p:spPr>
          <a:xfrm>
            <a:off x="1311019" y="-226372"/>
            <a:ext cx="3917950" cy="21431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8">
                                            <p:txEl>
                                              <p:pRg st="0" end="0"/>
                                            </p:txEl>
                                          </p:spTgt>
                                        </p:tgtEl>
                                        <p:attrNameLst>
                                          <p:attrName>style.visibility</p:attrName>
                                        </p:attrNameLst>
                                      </p:cBhvr>
                                      <p:to>
                                        <p:strVal val="visible"/>
                                      </p:to>
                                    </p:set>
                                    <p:animEffect transition="in" filter="fade">
                                      <p:cBhvr>
                                        <p:cTn id="7" dur="5000"/>
                                        <p:tgtEl>
                                          <p:spTgt spid="1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8">
                                            <p:txEl>
                                              <p:pRg st="1" end="1"/>
                                            </p:txEl>
                                          </p:spTgt>
                                        </p:tgtEl>
                                        <p:attrNameLst>
                                          <p:attrName>style.visibility</p:attrName>
                                        </p:attrNameLst>
                                      </p:cBhvr>
                                      <p:to>
                                        <p:strVal val="visible"/>
                                      </p:to>
                                    </p:set>
                                    <p:animEffect transition="in" filter="fade">
                                      <p:cBhvr>
                                        <p:cTn id="12" dur="5000"/>
                                        <p:tgtEl>
                                          <p:spTgt spid="1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471900" y="738725"/>
            <a:ext cx="8222100" cy="767700"/>
          </a:xfrm>
          <a:prstGeom prst="rect">
            <a:avLst/>
          </a:prstGeom>
          <a:noFill/>
          <a:ln w="9525" cap="flat" cmpd="sng">
            <a:no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 sz="3600" b="1">
                <a:solidFill>
                  <a:srgbClr val="FFFFFF"/>
                </a:solidFill>
                <a:latin typeface="Georgia"/>
                <a:ea typeface="Georgia"/>
                <a:cs typeface="Georgia"/>
                <a:sym typeface="Georgia"/>
              </a:rPr>
              <a:t>Welcome!</a:t>
            </a:r>
            <a:endParaRPr sz="3600" b="1">
              <a:solidFill>
                <a:srgbClr val="FFFFFF"/>
              </a:solidFill>
              <a:latin typeface="Georgia"/>
              <a:ea typeface="Georgia"/>
              <a:cs typeface="Georgia"/>
              <a:sym typeface="Georgia"/>
            </a:endParaRPr>
          </a:p>
        </p:txBody>
      </p:sp>
      <p:sp>
        <p:nvSpPr>
          <p:cNvPr id="74" name="Google Shape;74;p14"/>
          <p:cNvSpPr txBox="1">
            <a:spLocks noGrp="1"/>
          </p:cNvSpPr>
          <p:nvPr>
            <p:ph type="body" idx="1"/>
          </p:nvPr>
        </p:nvSpPr>
        <p:spPr>
          <a:xfrm>
            <a:off x="471900" y="1919075"/>
            <a:ext cx="4841400" cy="27102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Clr>
                <a:srgbClr val="000000"/>
              </a:buClr>
              <a:buSzPts val="3000"/>
              <a:buFont typeface="Georgia"/>
              <a:buChar char="●"/>
            </a:pPr>
            <a:r>
              <a:rPr lang="en" sz="3000">
                <a:solidFill>
                  <a:srgbClr val="000000"/>
                </a:solidFill>
                <a:latin typeface="Georgia"/>
                <a:ea typeface="Georgia"/>
                <a:cs typeface="Georgia"/>
                <a:sym typeface="Georgia"/>
              </a:rPr>
              <a:t>Call to Order </a:t>
            </a:r>
            <a:endParaRPr sz="3000">
              <a:solidFill>
                <a:srgbClr val="000000"/>
              </a:solidFill>
              <a:latin typeface="Georgia"/>
              <a:ea typeface="Georgia"/>
              <a:cs typeface="Georgia"/>
              <a:sym typeface="Georgia"/>
            </a:endParaRPr>
          </a:p>
          <a:p>
            <a:pPr marL="457200" lvl="0" indent="0" algn="l" rtl="0">
              <a:spcBef>
                <a:spcPts val="1600"/>
              </a:spcBef>
              <a:spcAft>
                <a:spcPts val="0"/>
              </a:spcAft>
              <a:buNone/>
            </a:pPr>
            <a:endParaRPr sz="3000">
              <a:solidFill>
                <a:srgbClr val="000000"/>
              </a:solidFill>
              <a:latin typeface="Georgia"/>
              <a:ea typeface="Georgia"/>
              <a:cs typeface="Georgia"/>
              <a:sym typeface="Georgia"/>
            </a:endParaRPr>
          </a:p>
          <a:p>
            <a:pPr marL="457200" lvl="0" indent="-419100" algn="l" rtl="0">
              <a:spcBef>
                <a:spcPts val="1600"/>
              </a:spcBef>
              <a:spcAft>
                <a:spcPts val="0"/>
              </a:spcAft>
              <a:buClr>
                <a:srgbClr val="000000"/>
              </a:buClr>
              <a:buSzPts val="3000"/>
              <a:buFont typeface="Georgia"/>
              <a:buChar char="●"/>
            </a:pPr>
            <a:r>
              <a:rPr lang="en" sz="3000">
                <a:solidFill>
                  <a:srgbClr val="000000"/>
                </a:solidFill>
                <a:latin typeface="Georgia"/>
                <a:ea typeface="Georgia"/>
                <a:cs typeface="Georgia"/>
                <a:sym typeface="Georgia"/>
              </a:rPr>
              <a:t>Pledge of Allegiance </a:t>
            </a:r>
            <a:endParaRPr sz="3000">
              <a:solidFill>
                <a:srgbClr val="000000"/>
              </a:solidFill>
              <a:latin typeface="Georgia"/>
              <a:ea typeface="Georgia"/>
              <a:cs typeface="Georgia"/>
              <a:sym typeface="Georgia"/>
            </a:endParaRPr>
          </a:p>
        </p:txBody>
      </p:sp>
      <p:pic>
        <p:nvPicPr>
          <p:cNvPr id="2" name="Picture 1" descr="A black background with white text&#10;&#10;Description automatically generated">
            <a:extLst>
              <a:ext uri="{FF2B5EF4-FFF2-40B4-BE49-F238E27FC236}">
                <a16:creationId xmlns:a16="http://schemas.microsoft.com/office/drawing/2014/main" id="{7A296C26-C9D7-4844-8E92-2A38098DE605}"/>
              </a:ext>
            </a:extLst>
          </p:cNvPr>
          <p:cNvPicPr>
            <a:picLocks noChangeAspect="1"/>
          </p:cNvPicPr>
          <p:nvPr/>
        </p:nvPicPr>
        <p:blipFill>
          <a:blip r:embed="rId3"/>
          <a:stretch>
            <a:fillRect/>
          </a:stretch>
        </p:blipFill>
        <p:spPr>
          <a:xfrm>
            <a:off x="5018088" y="-222275"/>
            <a:ext cx="3917950" cy="21431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81" name="Google Shape;81;p1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82" name="Google Shape;82;p15"/>
          <p:cNvPicPr preferRelativeResize="0"/>
          <p:nvPr/>
        </p:nvPicPr>
        <p:blipFill>
          <a:blip r:embed="rId3">
            <a:alphaModFix/>
          </a:blip>
          <a:stretch>
            <a:fillRect/>
          </a:stretch>
        </p:blipFill>
        <p:spPr>
          <a:xfrm>
            <a:off x="0" y="0"/>
            <a:ext cx="9144001"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r>
              <a:rPr lang="en-US" sz="3600" b="1" dirty="0">
                <a:solidFill>
                  <a:srgbClr val="FFFFFF"/>
                </a:solidFill>
                <a:latin typeface="Georgia"/>
                <a:sym typeface="Georgia"/>
              </a:rPr>
              <a:t>Review:</a:t>
            </a:r>
            <a:br>
              <a:rPr lang="en-US" sz="3600" b="1" dirty="0">
                <a:solidFill>
                  <a:srgbClr val="FFFFFF"/>
                </a:solidFill>
                <a:latin typeface="Georgia"/>
                <a:sym typeface="Georgia"/>
              </a:rPr>
            </a:br>
            <a:r>
              <a:rPr lang="en-US" sz="3600" b="1" dirty="0">
                <a:solidFill>
                  <a:srgbClr val="FFFFFF"/>
                </a:solidFill>
                <a:latin typeface="Georgia"/>
                <a:sym typeface="Georgia"/>
              </a:rPr>
              <a:t>What is</a:t>
            </a:r>
            <a:r>
              <a:rPr lang="en" sz="3600" b="1" dirty="0">
                <a:solidFill>
                  <a:srgbClr val="FFFFFF"/>
                </a:solidFill>
                <a:latin typeface="Georgia"/>
                <a:sym typeface="Georgia"/>
              </a:rPr>
              <a:t> Rotaract</a:t>
            </a:r>
            <a:r>
              <a:rPr lang="en-US" sz="3600" b="1" dirty="0">
                <a:solidFill>
                  <a:srgbClr val="FFFFFF"/>
                </a:solidFill>
                <a:latin typeface="Georgia"/>
                <a:sym typeface="Georgia"/>
              </a:rPr>
              <a:t>?</a:t>
            </a:r>
            <a:endParaRPr lang="en-US" dirty="0">
              <a:solidFill>
                <a:srgbClr val="FFFFFF"/>
              </a:solidFill>
            </a:endParaRPr>
          </a:p>
        </p:txBody>
      </p:sp>
      <p:sp>
        <p:nvSpPr>
          <p:cNvPr id="97" name="Google Shape;97;p17"/>
          <p:cNvSpPr txBox="1">
            <a:spLocks noGrp="1"/>
          </p:cNvSpPr>
          <p:nvPr>
            <p:ph type="body" idx="1"/>
          </p:nvPr>
        </p:nvSpPr>
        <p:spPr>
          <a:xfrm>
            <a:off x="272950" y="1766425"/>
            <a:ext cx="8590500" cy="3080100"/>
          </a:xfrm>
          <a:prstGeom prst="rect">
            <a:avLst/>
          </a:prstGeom>
          <a:noFill/>
          <a:ln>
            <a:noFill/>
          </a:ln>
        </p:spPr>
        <p:txBody>
          <a:bodyPr spcFirstLastPara="1" wrap="square" lIns="91425" tIns="91425" rIns="91425" bIns="91425" anchor="t" anchorCtr="0">
            <a:noAutofit/>
          </a:bodyPr>
          <a:lstStyle/>
          <a:p>
            <a:pPr>
              <a:lnSpc>
                <a:spcPct val="150000"/>
              </a:lnSpc>
            </a:pPr>
            <a:r>
              <a:rPr lang="en-US">
                <a:solidFill>
                  <a:srgbClr val="000000"/>
                </a:solidFill>
                <a:latin typeface="Georgia"/>
                <a:ea typeface="Calibri" panose="020F0502020204030204" pitchFamily="34" charset="0"/>
                <a:cs typeface="Times New Roman"/>
              </a:rPr>
              <a:t>A</a:t>
            </a:r>
            <a:r>
              <a:rPr lang="en-US" sz="1800">
                <a:solidFill>
                  <a:srgbClr val="000000"/>
                </a:solidFill>
                <a:effectLst/>
                <a:latin typeface="Georgia"/>
                <a:ea typeface="Calibri" panose="020F0502020204030204" pitchFamily="34" charset="0"/>
                <a:cs typeface="Times New Roman"/>
              </a:rPr>
              <a:t> service-based club that holds service above self and regularly hosts service events. We work with the community to better the community.</a:t>
            </a:r>
            <a:endParaRPr lang="en-US"/>
          </a:p>
          <a:p>
            <a:pPr>
              <a:lnSpc>
                <a:spcPct val="150000"/>
              </a:lnSpc>
            </a:pPr>
            <a:r>
              <a:rPr lang="en-US" sz="1800">
                <a:solidFill>
                  <a:srgbClr val="000000"/>
                </a:solidFill>
                <a:effectLst/>
                <a:latin typeface="Georgia"/>
                <a:ea typeface="Calibri" panose="020F0502020204030204" pitchFamily="34" charset="0"/>
                <a:cs typeface="Times New Roman"/>
              </a:rPr>
              <a:t>Part of Rotary International with 1.4 million members </a:t>
            </a:r>
            <a:r>
              <a:rPr lang="en-US">
                <a:solidFill>
                  <a:srgbClr val="000000"/>
                </a:solidFill>
                <a:latin typeface="Georgia"/>
                <a:ea typeface="Calibri" panose="020F0502020204030204" pitchFamily="34" charset="0"/>
                <a:cs typeface="Times New Roman"/>
              </a:rPr>
              <a:t>worldwide</a:t>
            </a:r>
          </a:p>
          <a:p>
            <a:pPr lvl="1">
              <a:lnSpc>
                <a:spcPct val="150000"/>
              </a:lnSpc>
              <a:spcBef>
                <a:spcPts val="0"/>
              </a:spcBef>
              <a:buSzPts val="1800"/>
            </a:pPr>
            <a:r>
              <a:rPr lang="en-US" sz="1800">
                <a:solidFill>
                  <a:srgbClr val="000000"/>
                </a:solidFill>
                <a:latin typeface="Georgia"/>
                <a:ea typeface="Calibri" panose="020F0502020204030204" pitchFamily="34" charset="0"/>
                <a:cs typeface="Times New Roman"/>
              </a:rPr>
              <a:t>Sponsored by Rotary Club of Berea, District 6630</a:t>
            </a:r>
            <a:endParaRPr lang="en-US" sz="1800">
              <a:solidFill>
                <a:srgbClr val="000000"/>
              </a:solidFill>
            </a:endParaRPr>
          </a:p>
          <a:p>
            <a:pPr>
              <a:lnSpc>
                <a:spcPct val="150000"/>
              </a:lnSpc>
            </a:pPr>
            <a:r>
              <a:rPr lang="en-US">
                <a:solidFill>
                  <a:srgbClr val="000000"/>
                </a:solidFill>
                <a:latin typeface="Georgia"/>
                <a:ea typeface="Calibri" panose="020F0502020204030204" pitchFamily="34" charset="0"/>
                <a:cs typeface="Times New Roman"/>
              </a:rPr>
              <a:t>Brings</a:t>
            </a:r>
            <a:r>
              <a:rPr lang="en-US" sz="1800">
                <a:solidFill>
                  <a:srgbClr val="000000"/>
                </a:solidFill>
                <a:effectLst/>
                <a:latin typeface="Georgia"/>
                <a:ea typeface="Calibri" panose="020F0502020204030204" pitchFamily="34" charset="0"/>
                <a:cs typeface="Times New Roman"/>
              </a:rPr>
              <a:t> together students on our college campus to exchange ideas with leaders in the community, develop leadership and professional skills, and have fun through service.</a:t>
            </a:r>
          </a:p>
        </p:txBody>
      </p:sp>
      <p:pic>
        <p:nvPicPr>
          <p:cNvPr id="3" name="Picture 2" descr="A black background with white text&#10;&#10;Description automatically generated">
            <a:extLst>
              <a:ext uri="{FF2B5EF4-FFF2-40B4-BE49-F238E27FC236}">
                <a16:creationId xmlns:a16="http://schemas.microsoft.com/office/drawing/2014/main" id="{DACD1D97-E13F-7659-A055-9CA4ACBB94FC}"/>
              </a:ext>
            </a:extLst>
          </p:cNvPr>
          <p:cNvPicPr>
            <a:picLocks noChangeAspect="1"/>
          </p:cNvPicPr>
          <p:nvPr/>
        </p:nvPicPr>
        <p:blipFill>
          <a:blip r:embed="rId3"/>
          <a:stretch>
            <a:fillRect/>
          </a:stretch>
        </p:blipFill>
        <p:spPr>
          <a:xfrm>
            <a:off x="5018088" y="-222275"/>
            <a:ext cx="3917950" cy="21431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429B03-086D-19AD-8536-C3492574C845}"/>
              </a:ext>
            </a:extLst>
          </p:cNvPr>
          <p:cNvSpPr txBox="1"/>
          <p:nvPr/>
        </p:nvSpPr>
        <p:spPr>
          <a:xfrm>
            <a:off x="582562" y="917724"/>
            <a:ext cx="7969658" cy="33495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2400" i="1">
                <a:latin typeface="Times"/>
              </a:rPr>
              <a:t>"The purpose of Rotaract is to provide an opportunity for young professionals to </a:t>
            </a:r>
            <a:r>
              <a:rPr lang="en-US" sz="2400" b="1" i="1">
                <a:latin typeface="Times"/>
              </a:rPr>
              <a:t>enhance the knowledge and skills</a:t>
            </a:r>
            <a:r>
              <a:rPr lang="en-US" sz="2400" i="1">
                <a:latin typeface="Times"/>
              </a:rPr>
              <a:t> that will assist them in </a:t>
            </a:r>
            <a:r>
              <a:rPr lang="en-US" sz="2400" b="1" i="1">
                <a:latin typeface="Times"/>
              </a:rPr>
              <a:t>personal development</a:t>
            </a:r>
            <a:r>
              <a:rPr lang="en-US" sz="2400" i="1">
                <a:latin typeface="Times"/>
              </a:rPr>
              <a:t>, to address the </a:t>
            </a:r>
            <a:r>
              <a:rPr lang="en-US" sz="2400" b="1" i="1">
                <a:latin typeface="Times"/>
              </a:rPr>
              <a:t>physical and social needs of their communities</a:t>
            </a:r>
            <a:r>
              <a:rPr lang="en-US" sz="2400" i="1">
                <a:latin typeface="Times"/>
              </a:rPr>
              <a:t>, and to </a:t>
            </a:r>
            <a:r>
              <a:rPr lang="en-US" sz="2400" b="1" i="1">
                <a:latin typeface="Times"/>
              </a:rPr>
              <a:t>promote better relations</a:t>
            </a:r>
            <a:r>
              <a:rPr lang="en-US" sz="2400" i="1">
                <a:latin typeface="Times"/>
              </a:rPr>
              <a:t> between all people worldwide through a </a:t>
            </a:r>
            <a:r>
              <a:rPr lang="en-US" sz="2400" b="1" i="1">
                <a:latin typeface="Times"/>
              </a:rPr>
              <a:t>framework of friendship and service</a:t>
            </a:r>
            <a:r>
              <a:rPr lang="en-US" sz="2400" i="1">
                <a:latin typeface="Times"/>
              </a:rPr>
              <a:t>."</a:t>
            </a:r>
            <a:r>
              <a:rPr lang="en-US" sz="2400" i="1">
                <a:latin typeface="Times"/>
                <a:cs typeface="Times"/>
              </a:rPr>
              <a:t>​</a:t>
            </a:r>
            <a:endParaRPr lang="en-US" sz="2800" i="1"/>
          </a:p>
        </p:txBody>
      </p:sp>
      <p:pic>
        <p:nvPicPr>
          <p:cNvPr id="5" name="Picture 4" descr="A black background with pink text&#10;&#10;Description automatically generated">
            <a:extLst>
              <a:ext uri="{FF2B5EF4-FFF2-40B4-BE49-F238E27FC236}">
                <a16:creationId xmlns:a16="http://schemas.microsoft.com/office/drawing/2014/main" id="{5B491F59-2B61-C6CB-6541-AA9FF48AB102}"/>
              </a:ext>
            </a:extLst>
          </p:cNvPr>
          <p:cNvPicPr>
            <a:picLocks noChangeAspect="1"/>
          </p:cNvPicPr>
          <p:nvPr/>
        </p:nvPicPr>
        <p:blipFill>
          <a:blip r:embed="rId2"/>
          <a:stretch>
            <a:fillRect/>
          </a:stretch>
        </p:blipFill>
        <p:spPr>
          <a:xfrm>
            <a:off x="6404548" y="-319867"/>
            <a:ext cx="2743200" cy="1492301"/>
          </a:xfrm>
          <a:prstGeom prst="rect">
            <a:avLst/>
          </a:prstGeom>
        </p:spPr>
      </p:pic>
    </p:spTree>
    <p:extLst>
      <p:ext uri="{BB962C8B-B14F-4D97-AF65-F5344CB8AC3E}">
        <p14:creationId xmlns:p14="http://schemas.microsoft.com/office/powerpoint/2010/main" val="2753545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r>
              <a:rPr lang="en-US" sz="3600" b="1">
                <a:solidFill>
                  <a:srgbClr val="FFFFFF"/>
                </a:solidFill>
                <a:latin typeface="Georgia"/>
                <a:sym typeface="Georgia"/>
              </a:rPr>
              <a:t>Member Requirements</a:t>
            </a:r>
            <a:endParaRPr lang="en-US"/>
          </a:p>
        </p:txBody>
      </p:sp>
      <p:sp>
        <p:nvSpPr>
          <p:cNvPr id="97" name="Google Shape;97;p17"/>
          <p:cNvSpPr txBox="1">
            <a:spLocks noGrp="1"/>
          </p:cNvSpPr>
          <p:nvPr>
            <p:ph type="body" idx="1"/>
          </p:nvPr>
        </p:nvSpPr>
        <p:spPr>
          <a:xfrm>
            <a:off x="272950" y="1766425"/>
            <a:ext cx="8590500" cy="3080100"/>
          </a:xfrm>
          <a:prstGeom prst="rect">
            <a:avLst/>
          </a:prstGeom>
        </p:spPr>
        <p:txBody>
          <a:bodyPr spcFirstLastPara="1" wrap="square" lIns="91425" tIns="91425" rIns="91425" bIns="91425" anchor="t" anchorCtr="0">
            <a:noAutofit/>
          </a:bodyPr>
          <a:lstStyle/>
          <a:p>
            <a:pPr>
              <a:lnSpc>
                <a:spcPct val="150000"/>
              </a:lnSpc>
            </a:pPr>
            <a:r>
              <a:rPr lang="en-US">
                <a:solidFill>
                  <a:srgbClr val="000000"/>
                </a:solidFill>
                <a:latin typeface="Georgia"/>
                <a:cs typeface="Times New Roman"/>
              </a:rPr>
              <a:t>Attend 75% of general meetings each semester (5/7 meetings – Fall 2023)</a:t>
            </a:r>
          </a:p>
          <a:p>
            <a:pPr>
              <a:lnSpc>
                <a:spcPct val="150000"/>
              </a:lnSpc>
            </a:pPr>
            <a:r>
              <a:rPr lang="en-US">
                <a:solidFill>
                  <a:srgbClr val="000000"/>
                </a:solidFill>
                <a:latin typeface="Georgia"/>
                <a:cs typeface="Times New Roman"/>
              </a:rPr>
              <a:t>Attend 1 Rotary Club of Berea meeting per semester</a:t>
            </a:r>
          </a:p>
          <a:p>
            <a:pPr lvl="1">
              <a:lnSpc>
                <a:spcPct val="150000"/>
              </a:lnSpc>
              <a:spcBef>
                <a:spcPts val="0"/>
              </a:spcBef>
              <a:buSzPts val="1800"/>
            </a:pPr>
            <a:r>
              <a:rPr lang="en-US" sz="1800">
                <a:solidFill>
                  <a:srgbClr val="000000"/>
                </a:solidFill>
                <a:latin typeface="Georgia"/>
                <a:cs typeface="Times New Roman"/>
              </a:rPr>
              <a:t>Tuesdays at 6/7 PM</a:t>
            </a:r>
          </a:p>
          <a:p>
            <a:pPr>
              <a:lnSpc>
                <a:spcPct val="150000"/>
              </a:lnSpc>
            </a:pPr>
            <a:r>
              <a:rPr lang="en-US">
                <a:solidFill>
                  <a:srgbClr val="000000"/>
                </a:solidFill>
                <a:latin typeface="Georgia"/>
                <a:cs typeface="Times New Roman"/>
              </a:rPr>
              <a:t>Complete 10 hours of service per semester</a:t>
            </a:r>
          </a:p>
          <a:p>
            <a:pPr>
              <a:lnSpc>
                <a:spcPct val="150000"/>
              </a:lnSpc>
            </a:pPr>
            <a:r>
              <a:rPr lang="en-US">
                <a:solidFill>
                  <a:srgbClr val="000000"/>
                </a:solidFill>
                <a:latin typeface="Georgia"/>
                <a:cs typeface="Times New Roman"/>
              </a:rPr>
              <a:t>Pay dues</a:t>
            </a:r>
          </a:p>
          <a:p>
            <a:pPr lvl="1">
              <a:lnSpc>
                <a:spcPct val="150000"/>
              </a:lnSpc>
              <a:spcBef>
                <a:spcPts val="0"/>
              </a:spcBef>
            </a:pPr>
            <a:r>
              <a:rPr lang="en-US" sz="1800">
                <a:solidFill>
                  <a:srgbClr val="000000"/>
                </a:solidFill>
                <a:latin typeface="Georgia"/>
                <a:cs typeface="Times New Roman"/>
              </a:rPr>
              <a:t>$30 for new members</a:t>
            </a:r>
          </a:p>
          <a:p>
            <a:pPr lvl="1">
              <a:lnSpc>
                <a:spcPct val="150000"/>
              </a:lnSpc>
              <a:spcBef>
                <a:spcPts val="0"/>
              </a:spcBef>
            </a:pPr>
            <a:r>
              <a:rPr lang="en-US" sz="1800">
                <a:solidFill>
                  <a:srgbClr val="000000"/>
                </a:solidFill>
                <a:latin typeface="Georgia"/>
                <a:cs typeface="Times New Roman"/>
              </a:rPr>
              <a:t>$25 for returning members</a:t>
            </a:r>
          </a:p>
        </p:txBody>
      </p:sp>
      <p:pic>
        <p:nvPicPr>
          <p:cNvPr id="3" name="Picture 2" descr="A black background with white text&#10;&#10;Description automatically generated">
            <a:extLst>
              <a:ext uri="{FF2B5EF4-FFF2-40B4-BE49-F238E27FC236}">
                <a16:creationId xmlns:a16="http://schemas.microsoft.com/office/drawing/2014/main" id="{DACD1D97-E13F-7659-A055-9CA4ACBB94FC}"/>
              </a:ext>
            </a:extLst>
          </p:cNvPr>
          <p:cNvPicPr>
            <a:picLocks noChangeAspect="1"/>
          </p:cNvPicPr>
          <p:nvPr/>
        </p:nvPicPr>
        <p:blipFill>
          <a:blip r:embed="rId3"/>
          <a:stretch>
            <a:fillRect/>
          </a:stretch>
        </p:blipFill>
        <p:spPr>
          <a:xfrm>
            <a:off x="5018088" y="-222275"/>
            <a:ext cx="3917950" cy="2143175"/>
          </a:xfrm>
          <a:prstGeom prst="rect">
            <a:avLst/>
          </a:prstGeom>
        </p:spPr>
      </p:pic>
      <p:sp>
        <p:nvSpPr>
          <p:cNvPr id="2" name="TextBox 1">
            <a:extLst>
              <a:ext uri="{FF2B5EF4-FFF2-40B4-BE49-F238E27FC236}">
                <a16:creationId xmlns:a16="http://schemas.microsoft.com/office/drawing/2014/main" id="{AA101764-32B2-A8C8-F85A-7D6E5FC449B0}"/>
              </a:ext>
            </a:extLst>
          </p:cNvPr>
          <p:cNvSpPr txBox="1"/>
          <p:nvPr/>
        </p:nvSpPr>
        <p:spPr>
          <a:xfrm>
            <a:off x="5947288" y="4426359"/>
            <a:ext cx="2743199" cy="338554"/>
          </a:xfrm>
          <a:prstGeom prst="rect">
            <a:avLst/>
          </a:prstGeom>
          <a:noFill/>
          <a:ln w="28575">
            <a:solidFill>
              <a:srgbClr val="CD216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Georgia"/>
              </a:rPr>
              <a:t>bit.ly/bwrotaracthours2324</a:t>
            </a:r>
          </a:p>
        </p:txBody>
      </p:sp>
      <p:pic>
        <p:nvPicPr>
          <p:cNvPr id="4" name="Picture 3" descr="A qr code on a white background&#10;&#10;Description automatically generated">
            <a:extLst>
              <a:ext uri="{FF2B5EF4-FFF2-40B4-BE49-F238E27FC236}">
                <a16:creationId xmlns:a16="http://schemas.microsoft.com/office/drawing/2014/main" id="{7EFCED0B-3653-9A6E-4B8F-509CD45F23DB}"/>
              </a:ext>
            </a:extLst>
          </p:cNvPr>
          <p:cNvPicPr>
            <a:picLocks noChangeAspect="1"/>
          </p:cNvPicPr>
          <p:nvPr/>
        </p:nvPicPr>
        <p:blipFill>
          <a:blip r:embed="rId4"/>
          <a:stretch>
            <a:fillRect/>
          </a:stretch>
        </p:blipFill>
        <p:spPr>
          <a:xfrm>
            <a:off x="6491134" y="2748730"/>
            <a:ext cx="1646289" cy="1646289"/>
          </a:xfrm>
          <a:prstGeom prst="rect">
            <a:avLst/>
          </a:prstGeom>
        </p:spPr>
      </p:pic>
    </p:spTree>
    <p:extLst>
      <p:ext uri="{BB962C8B-B14F-4D97-AF65-F5344CB8AC3E}">
        <p14:creationId xmlns:p14="http://schemas.microsoft.com/office/powerpoint/2010/main" val="2233914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471900" y="738725"/>
            <a:ext cx="8222100" cy="767700"/>
          </a:xfrm>
          <a:prstGeom prst="rect">
            <a:avLst/>
          </a:prstGeom>
          <a:noFill/>
          <a:ln w="9525" cap="flat" cmpd="sng">
            <a:no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 sz="3600" b="1">
                <a:solidFill>
                  <a:srgbClr val="FFFFFF"/>
                </a:solidFill>
                <a:latin typeface="Georgia"/>
                <a:ea typeface="Georgia"/>
                <a:cs typeface="Georgia"/>
                <a:sym typeface="Georgia"/>
              </a:rPr>
              <a:t>President (</a:t>
            </a:r>
            <a:r>
              <a:rPr lang="en" sz="3600" b="1" err="1">
                <a:solidFill>
                  <a:srgbClr val="FFFFFF"/>
                </a:solidFill>
                <a:latin typeface="Georgia"/>
                <a:ea typeface="Georgia"/>
                <a:cs typeface="Georgia"/>
                <a:sym typeface="Georgia"/>
              </a:rPr>
              <a:t>Geneviéve</a:t>
            </a:r>
            <a:r>
              <a:rPr lang="en" sz="3600" b="1">
                <a:solidFill>
                  <a:srgbClr val="FFFFFF"/>
                </a:solidFill>
                <a:latin typeface="Georgia"/>
                <a:ea typeface="Georgia"/>
                <a:cs typeface="Georgia"/>
                <a:sym typeface="Georgia"/>
              </a:rPr>
              <a:t>)</a:t>
            </a:r>
            <a:endParaRPr sz="3600" b="1">
              <a:solidFill>
                <a:srgbClr val="FFFFFF"/>
              </a:solidFill>
              <a:latin typeface="Georgia"/>
              <a:ea typeface="Georgia"/>
              <a:cs typeface="Georgia"/>
              <a:sym typeface="Georgia"/>
            </a:endParaRPr>
          </a:p>
        </p:txBody>
      </p:sp>
      <p:pic>
        <p:nvPicPr>
          <p:cNvPr id="3" name="Picture 2" descr="A black background with white text&#10;&#10;Description automatically generated">
            <a:extLst>
              <a:ext uri="{FF2B5EF4-FFF2-40B4-BE49-F238E27FC236}">
                <a16:creationId xmlns:a16="http://schemas.microsoft.com/office/drawing/2014/main" id="{5631D022-8477-D0E2-3D62-C19FC7732EE6}"/>
              </a:ext>
            </a:extLst>
          </p:cNvPr>
          <p:cNvPicPr>
            <a:picLocks noChangeAspect="1"/>
          </p:cNvPicPr>
          <p:nvPr/>
        </p:nvPicPr>
        <p:blipFill>
          <a:blip r:embed="rId3"/>
          <a:stretch>
            <a:fillRect/>
          </a:stretch>
        </p:blipFill>
        <p:spPr>
          <a:xfrm>
            <a:off x="5018088" y="-222275"/>
            <a:ext cx="3917950" cy="2143175"/>
          </a:xfrm>
          <a:prstGeom prst="rect">
            <a:avLst/>
          </a:prstGeom>
        </p:spPr>
      </p:pic>
      <p:sp>
        <p:nvSpPr>
          <p:cNvPr id="5" name="Text Placeholder 4">
            <a:extLst>
              <a:ext uri="{FF2B5EF4-FFF2-40B4-BE49-F238E27FC236}">
                <a16:creationId xmlns:a16="http://schemas.microsoft.com/office/drawing/2014/main" id="{FC918518-4995-8993-48CD-71F988494467}"/>
              </a:ext>
            </a:extLst>
          </p:cNvPr>
          <p:cNvSpPr>
            <a:spLocks noGrp="1"/>
          </p:cNvSpPr>
          <p:nvPr>
            <p:ph type="body" idx="1"/>
          </p:nvPr>
        </p:nvSpPr>
        <p:spPr>
          <a:xfrm>
            <a:off x="471900" y="1815888"/>
            <a:ext cx="8222100" cy="3083262"/>
          </a:xfrm>
        </p:spPr>
        <p:txBody>
          <a:bodyPr/>
          <a:lstStyle/>
          <a:p>
            <a:pPr>
              <a:lnSpc>
                <a:spcPct val="150000"/>
              </a:lnSpc>
            </a:pPr>
            <a:r>
              <a:rPr lang="en-US" dirty="0">
                <a:solidFill>
                  <a:schemeClr val="bg2">
                    <a:lumMod val="50000"/>
                  </a:schemeClr>
                </a:solidFill>
                <a:latin typeface="Georgia"/>
              </a:rPr>
              <a:t>Service Fair – TOMORROW! Weds, Sept. 13 from 4-5:30 PM</a:t>
            </a:r>
          </a:p>
          <a:p>
            <a:pPr lvl="1">
              <a:lnSpc>
                <a:spcPct val="150000"/>
              </a:lnSpc>
              <a:spcBef>
                <a:spcPts val="0"/>
              </a:spcBef>
            </a:pPr>
            <a:r>
              <a:rPr lang="en-US" dirty="0">
                <a:solidFill>
                  <a:schemeClr val="bg2">
                    <a:lumMod val="50000"/>
                  </a:schemeClr>
                </a:solidFill>
                <a:latin typeface="Georgia"/>
              </a:rPr>
              <a:t>Grand Walkway</a:t>
            </a:r>
          </a:p>
          <a:p>
            <a:pPr lvl="1">
              <a:lnSpc>
                <a:spcPct val="150000"/>
              </a:lnSpc>
              <a:spcBef>
                <a:spcPts val="0"/>
              </a:spcBef>
              <a:buSzPts val="1800"/>
            </a:pPr>
            <a:r>
              <a:rPr lang="en-US" dirty="0">
                <a:solidFill>
                  <a:schemeClr val="bg2">
                    <a:lumMod val="50000"/>
                  </a:schemeClr>
                </a:solidFill>
                <a:latin typeface="Georgia"/>
              </a:rPr>
              <a:t>Interactive activity – ideas or suggestions?</a:t>
            </a:r>
          </a:p>
          <a:p>
            <a:pPr>
              <a:lnSpc>
                <a:spcPct val="150000"/>
              </a:lnSpc>
            </a:pPr>
            <a:r>
              <a:rPr lang="en-US" dirty="0">
                <a:solidFill>
                  <a:schemeClr val="bg2">
                    <a:lumMod val="50000"/>
                  </a:schemeClr>
                </a:solidFill>
                <a:latin typeface="Georgia"/>
              </a:rPr>
              <a:t>Homecoming!!!</a:t>
            </a:r>
            <a:endParaRPr lang="en-US" dirty="0">
              <a:solidFill>
                <a:schemeClr val="bg2">
                  <a:lumMod val="50000"/>
                </a:schemeClr>
              </a:solidFill>
            </a:endParaRPr>
          </a:p>
          <a:p>
            <a:pPr lvl="1">
              <a:lnSpc>
                <a:spcPct val="150000"/>
              </a:lnSpc>
              <a:spcBef>
                <a:spcPts val="0"/>
              </a:spcBef>
            </a:pPr>
            <a:r>
              <a:rPr lang="en-US" dirty="0">
                <a:solidFill>
                  <a:schemeClr val="bg2">
                    <a:lumMod val="50000"/>
                  </a:schemeClr>
                </a:solidFill>
                <a:latin typeface="Georgia"/>
              </a:rPr>
              <a:t>Thursday, September 28th @ 9 PM – Pep rally!</a:t>
            </a:r>
          </a:p>
          <a:p>
            <a:pPr lvl="1">
              <a:lnSpc>
                <a:spcPct val="150000"/>
              </a:lnSpc>
              <a:spcBef>
                <a:spcPts val="0"/>
              </a:spcBef>
            </a:pPr>
            <a:r>
              <a:rPr lang="en-US" dirty="0">
                <a:solidFill>
                  <a:schemeClr val="bg2">
                    <a:lumMod val="50000"/>
                  </a:schemeClr>
                </a:solidFill>
                <a:latin typeface="Georgia"/>
              </a:rPr>
              <a:t>Friday, September 29th @ 7:30 PM – YJAB Concert</a:t>
            </a:r>
          </a:p>
          <a:p>
            <a:pPr lvl="1">
              <a:lnSpc>
                <a:spcPct val="150000"/>
              </a:lnSpc>
              <a:spcBef>
                <a:spcPts val="0"/>
              </a:spcBef>
            </a:pPr>
            <a:r>
              <a:rPr lang="en-US" dirty="0">
                <a:solidFill>
                  <a:schemeClr val="bg2">
                    <a:lumMod val="50000"/>
                  </a:schemeClr>
                </a:solidFill>
                <a:latin typeface="Georgia"/>
              </a:rPr>
              <a:t>Saturday, September 30th @ 11 AM – Parade</a:t>
            </a:r>
          </a:p>
          <a:p>
            <a:pPr lvl="2">
              <a:lnSpc>
                <a:spcPct val="150000"/>
              </a:lnSpc>
              <a:spcBef>
                <a:spcPts val="0"/>
              </a:spcBef>
            </a:pPr>
            <a:r>
              <a:rPr lang="en-US" dirty="0">
                <a:solidFill>
                  <a:schemeClr val="bg2">
                    <a:lumMod val="50000"/>
                  </a:schemeClr>
                </a:solidFill>
                <a:latin typeface="Georgia"/>
              </a:rPr>
              <a:t>12 PM – Festival on North Quad</a:t>
            </a:r>
          </a:p>
          <a:p>
            <a:pPr lvl="2">
              <a:lnSpc>
                <a:spcPct val="150000"/>
              </a:lnSpc>
              <a:spcBef>
                <a:spcPts val="0"/>
              </a:spcBef>
            </a:pPr>
            <a:r>
              <a:rPr lang="en-US" dirty="0">
                <a:solidFill>
                  <a:schemeClr val="bg2">
                    <a:lumMod val="50000"/>
                  </a:schemeClr>
                </a:solidFill>
                <a:latin typeface="Georgia"/>
              </a:rPr>
              <a:t>2 PM – Football Game</a:t>
            </a:r>
          </a:p>
          <a:p>
            <a:pPr lvl="1">
              <a:lnSpc>
                <a:spcPct val="114999"/>
              </a:lnSpc>
            </a:pPr>
            <a:endParaRPr lang="en-US" sz="1000" dirty="0">
              <a:solidFill>
                <a:srgbClr val="000000"/>
              </a:solidFill>
              <a:latin typeface="Arial"/>
              <a:cs typeface="Arial"/>
            </a:endParaRPr>
          </a:p>
          <a:p>
            <a:pPr>
              <a:lnSpc>
                <a:spcPct val="114999"/>
              </a:lnSpc>
            </a:pPr>
            <a:endParaRPr lang="en-US" sz="2000" dirty="0">
              <a:solidFill>
                <a:srgbClr val="737373"/>
              </a:solidFill>
              <a:latin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471900" y="738725"/>
            <a:ext cx="8222100" cy="767700"/>
          </a:xfrm>
          <a:prstGeom prst="rect">
            <a:avLst/>
          </a:prstGeom>
          <a:noFill/>
          <a:ln w="9525" cap="flat" cmpd="sng">
            <a:noFill/>
            <a:prstDash val="solid"/>
            <a:round/>
            <a:headEnd type="none" w="sm" len="sm"/>
            <a:tailEnd type="none" w="sm" len="sm"/>
          </a:ln>
        </p:spPr>
        <p:txBody>
          <a:bodyPr spcFirstLastPara="1" wrap="square" lIns="91425" tIns="91425" rIns="91425" bIns="91425" anchor="b" anchorCtr="0">
            <a:noAutofit/>
          </a:bodyPr>
          <a:lstStyle/>
          <a:p>
            <a:r>
              <a:rPr lang="en" sz="3600" b="1" dirty="0">
                <a:solidFill>
                  <a:srgbClr val="FFFFFF"/>
                </a:solidFill>
                <a:latin typeface="Georgia"/>
                <a:sym typeface="Georgia"/>
              </a:rPr>
              <a:t>Homecoming (cont.)</a:t>
            </a:r>
            <a:endParaRPr lang="en-US" dirty="0"/>
          </a:p>
        </p:txBody>
      </p:sp>
      <p:pic>
        <p:nvPicPr>
          <p:cNvPr id="3" name="Picture 2" descr="A black background with white text&#10;&#10;Description automatically generated">
            <a:extLst>
              <a:ext uri="{FF2B5EF4-FFF2-40B4-BE49-F238E27FC236}">
                <a16:creationId xmlns:a16="http://schemas.microsoft.com/office/drawing/2014/main" id="{5631D022-8477-D0E2-3D62-C19FC7732EE6}"/>
              </a:ext>
            </a:extLst>
          </p:cNvPr>
          <p:cNvPicPr>
            <a:picLocks noChangeAspect="1"/>
          </p:cNvPicPr>
          <p:nvPr/>
        </p:nvPicPr>
        <p:blipFill>
          <a:blip r:embed="rId3"/>
          <a:stretch>
            <a:fillRect/>
          </a:stretch>
        </p:blipFill>
        <p:spPr>
          <a:xfrm>
            <a:off x="5018088" y="-222275"/>
            <a:ext cx="3917950" cy="2143175"/>
          </a:xfrm>
          <a:prstGeom prst="rect">
            <a:avLst/>
          </a:prstGeom>
        </p:spPr>
      </p:pic>
      <p:sp>
        <p:nvSpPr>
          <p:cNvPr id="5" name="Text Placeholder 4">
            <a:extLst>
              <a:ext uri="{FF2B5EF4-FFF2-40B4-BE49-F238E27FC236}">
                <a16:creationId xmlns:a16="http://schemas.microsoft.com/office/drawing/2014/main" id="{FC918518-4995-8993-48CD-71F988494467}"/>
              </a:ext>
            </a:extLst>
          </p:cNvPr>
          <p:cNvSpPr>
            <a:spLocks noGrp="1"/>
          </p:cNvSpPr>
          <p:nvPr>
            <p:ph type="body" idx="1"/>
          </p:nvPr>
        </p:nvSpPr>
        <p:spPr>
          <a:xfrm>
            <a:off x="138525" y="1696825"/>
            <a:ext cx="8849162" cy="3416637"/>
          </a:xfrm>
        </p:spPr>
        <p:txBody>
          <a:bodyPr/>
          <a:lstStyle/>
          <a:p>
            <a:pPr marL="139700">
              <a:lnSpc>
                <a:spcPct val="150000"/>
              </a:lnSpc>
            </a:pPr>
            <a:r>
              <a:rPr lang="en-US" sz="1200" b="1" u="sng" dirty="0">
                <a:solidFill>
                  <a:srgbClr val="000000"/>
                </a:solidFill>
                <a:latin typeface="Georgia"/>
                <a:cs typeface="Segoe UI"/>
              </a:rPr>
              <a:t>BREEZER’S CUP COMPETITION</a:t>
            </a:r>
            <a:endParaRPr lang="en-US" sz="1200" dirty="0">
              <a:solidFill>
                <a:srgbClr val="737373"/>
              </a:solidFill>
              <a:latin typeface="Georgia"/>
            </a:endParaRPr>
          </a:p>
          <a:p>
            <a:pPr lvl="1">
              <a:lnSpc>
                <a:spcPct val="150000"/>
              </a:lnSpc>
              <a:spcBef>
                <a:spcPts val="0"/>
              </a:spcBef>
            </a:pPr>
            <a:r>
              <a:rPr lang="en-US" sz="1200" dirty="0">
                <a:solidFill>
                  <a:srgbClr val="000000"/>
                </a:solidFill>
                <a:latin typeface="Georgia"/>
                <a:cs typeface="Calibri"/>
              </a:rPr>
              <a:t>Artwork, Chant of Champions, Float, T-Shirt</a:t>
            </a:r>
            <a:endParaRPr lang="en-US" sz="1200">
              <a:latin typeface="Georgia"/>
            </a:endParaRPr>
          </a:p>
          <a:p>
            <a:pPr>
              <a:lnSpc>
                <a:spcPct val="150000"/>
              </a:lnSpc>
            </a:pPr>
            <a:r>
              <a:rPr lang="en-US" sz="1200" b="1" u="sng" dirty="0">
                <a:solidFill>
                  <a:srgbClr val="000000"/>
                </a:solidFill>
                <a:latin typeface="Georgia"/>
                <a:cs typeface="Calibri"/>
              </a:rPr>
              <a:t>PARADE &amp; </a:t>
            </a:r>
            <a:r>
              <a:rPr lang="en-US" sz="1200" b="1" u="sng" dirty="0">
                <a:solidFill>
                  <a:srgbClr val="000000"/>
                </a:solidFill>
                <a:latin typeface="Georgia"/>
                <a:cs typeface="Segoe UI"/>
              </a:rPr>
              <a:t>VIEWING HIVE</a:t>
            </a:r>
            <a:endParaRPr lang="en-US" sz="1200">
              <a:solidFill>
                <a:srgbClr val="000000"/>
              </a:solidFill>
              <a:latin typeface="Georgia"/>
              <a:cs typeface="Segoe UI"/>
            </a:endParaRPr>
          </a:p>
          <a:p>
            <a:pPr>
              <a:lnSpc>
                <a:spcPct val="150000"/>
              </a:lnSpc>
            </a:pPr>
            <a:r>
              <a:rPr lang="en-US" sz="1200" b="1" u="sng" dirty="0">
                <a:solidFill>
                  <a:srgbClr val="000000"/>
                </a:solidFill>
                <a:latin typeface="Georgia"/>
                <a:cs typeface="Segoe UI"/>
              </a:rPr>
              <a:t>HOST AN INTERACTIVE TABLE</a:t>
            </a:r>
            <a:endParaRPr lang="en-US" sz="1200" dirty="0">
              <a:solidFill>
                <a:srgbClr val="000000"/>
              </a:solidFill>
              <a:latin typeface="Georgia"/>
              <a:cs typeface="Segoe UI"/>
            </a:endParaRPr>
          </a:p>
          <a:p>
            <a:pPr lvl="1">
              <a:lnSpc>
                <a:spcPct val="150000"/>
              </a:lnSpc>
              <a:spcBef>
                <a:spcPts val="0"/>
              </a:spcBef>
            </a:pPr>
            <a:r>
              <a:rPr lang="en-US" sz="1200" b="1" u="sng" dirty="0">
                <a:solidFill>
                  <a:srgbClr val="000000"/>
                </a:solidFill>
                <a:latin typeface="Georgia"/>
                <a:cs typeface="Segoe UI"/>
              </a:rPr>
              <a:t>Help to promote Rotaract during the Tailgate Cookout after the parade!</a:t>
            </a:r>
            <a:endParaRPr lang="en-US" sz="1200">
              <a:solidFill>
                <a:srgbClr val="000000"/>
              </a:solidFill>
              <a:latin typeface="Georgia"/>
              <a:cs typeface="Segoe UI"/>
            </a:endParaRPr>
          </a:p>
          <a:p>
            <a:pPr>
              <a:lnSpc>
                <a:spcPct val="150000"/>
              </a:lnSpc>
            </a:pPr>
            <a:r>
              <a:rPr lang="en-US" sz="1200" b="1" u="sng" dirty="0">
                <a:solidFill>
                  <a:srgbClr val="000000"/>
                </a:solidFill>
                <a:latin typeface="Georgia"/>
                <a:cs typeface="Segoe UI"/>
              </a:rPr>
              <a:t>HOMECOMING ROYALTY – 2 representatives for Rotaract</a:t>
            </a:r>
            <a:endParaRPr lang="en-US" sz="1200" dirty="0">
              <a:solidFill>
                <a:srgbClr val="737373"/>
              </a:solidFill>
              <a:latin typeface="Georgia"/>
            </a:endParaRPr>
          </a:p>
          <a:p>
            <a:pPr>
              <a:lnSpc>
                <a:spcPct val="150000"/>
              </a:lnSpc>
            </a:pPr>
            <a:r>
              <a:rPr lang="en-US" sz="1200" b="1" u="sng" dirty="0">
                <a:solidFill>
                  <a:srgbClr val="000000"/>
                </a:solidFill>
                <a:latin typeface="Georgia"/>
                <a:cs typeface="Calibri"/>
              </a:rPr>
              <a:t>Due by 9am on Thursday, September 14, 2023</a:t>
            </a:r>
            <a:endParaRPr lang="en-US" sz="1200" dirty="0">
              <a:solidFill>
                <a:srgbClr val="737373"/>
              </a:solidFill>
              <a:latin typeface="Georgia"/>
            </a:endParaRPr>
          </a:p>
          <a:p>
            <a:pPr lvl="2">
              <a:lnSpc>
                <a:spcPct val="150000"/>
              </a:lnSpc>
              <a:spcBef>
                <a:spcPts val="0"/>
              </a:spcBef>
            </a:pPr>
            <a:r>
              <a:rPr lang="en-US" sz="1200" b="1" u="sng" dirty="0">
                <a:solidFill>
                  <a:srgbClr val="000000"/>
                </a:solidFill>
                <a:latin typeface="Georgia"/>
                <a:cs typeface="Calibri"/>
              </a:rPr>
              <a:t>Candidate(s) must submit a headshot and resume to complete the nomination process</a:t>
            </a:r>
            <a:endParaRPr lang="en-US" sz="1200" i="1" dirty="0">
              <a:solidFill>
                <a:srgbClr val="000000"/>
              </a:solidFill>
              <a:latin typeface="Georgia"/>
              <a:cs typeface="Calibri"/>
            </a:endParaRPr>
          </a:p>
          <a:p>
            <a:pPr lvl="2">
              <a:lnSpc>
                <a:spcPct val="150000"/>
              </a:lnSpc>
              <a:spcBef>
                <a:spcPts val="0"/>
              </a:spcBef>
            </a:pPr>
            <a:r>
              <a:rPr lang="en-US" sz="1200" b="1" u="sng" dirty="0">
                <a:solidFill>
                  <a:srgbClr val="000000"/>
                </a:solidFill>
                <a:latin typeface="Georgia"/>
                <a:cs typeface="Calibri"/>
              </a:rPr>
              <a:t>Two Senior Baldwin Wallace University students, regardless of gender identity, are crowned</a:t>
            </a:r>
            <a:r>
              <a:rPr lang="en-US" sz="1200" b="1" dirty="0">
                <a:solidFill>
                  <a:srgbClr val="000000"/>
                </a:solidFill>
                <a:latin typeface="Georgia"/>
                <a:cs typeface="Calibri"/>
              </a:rPr>
              <a:t> </a:t>
            </a:r>
            <a:r>
              <a:rPr lang="en-US" sz="1200" i="1" dirty="0">
                <a:solidFill>
                  <a:srgbClr val="000000"/>
                </a:solidFill>
                <a:latin typeface="Georgia"/>
                <a:cs typeface="Calibri"/>
              </a:rPr>
              <a:t>HOMECOMING ROYALTY</a:t>
            </a:r>
            <a:r>
              <a:rPr lang="en-US" sz="1200" dirty="0">
                <a:solidFill>
                  <a:srgbClr val="000000"/>
                </a:solidFill>
                <a:latin typeface="Georgia"/>
                <a:cs typeface="Calibri"/>
              </a:rPr>
              <a:t> each year through a combination of a student body election and interview process.  This prestigious honor is bestowed upon two students who embody and uplift the mission and values of Baldwin Wallace. Two junior students are also named to the Homecoming Court.</a:t>
            </a:r>
            <a:endParaRPr lang="en-US" sz="1200" i="1" dirty="0">
              <a:solidFill>
                <a:srgbClr val="000000"/>
              </a:solidFill>
              <a:latin typeface="Georgia"/>
              <a:cs typeface="Calibri"/>
            </a:endParaRPr>
          </a:p>
        </p:txBody>
      </p:sp>
    </p:spTree>
    <p:extLst>
      <p:ext uri="{BB962C8B-B14F-4D97-AF65-F5344CB8AC3E}">
        <p14:creationId xmlns:p14="http://schemas.microsoft.com/office/powerpoint/2010/main" val="876948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471900" y="738725"/>
            <a:ext cx="8222100" cy="767700"/>
          </a:xfrm>
          <a:prstGeom prst="rect">
            <a:avLst/>
          </a:prstGeom>
          <a:noFill/>
          <a:ln w="9525" cap="flat" cmpd="sng">
            <a:no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 sz="3600" b="1">
                <a:solidFill>
                  <a:srgbClr val="FFFFFF"/>
                </a:solidFill>
                <a:latin typeface="Georgia"/>
                <a:ea typeface="Georgia"/>
                <a:cs typeface="Georgia"/>
                <a:sym typeface="Georgia"/>
              </a:rPr>
              <a:t>Secretary (Elanna)</a:t>
            </a:r>
            <a:endParaRPr sz="3600" b="1">
              <a:solidFill>
                <a:srgbClr val="FFFFFF"/>
              </a:solidFill>
              <a:latin typeface="Georgia"/>
              <a:ea typeface="Georgia"/>
              <a:cs typeface="Georgia"/>
              <a:sym typeface="Georgia"/>
            </a:endParaRPr>
          </a:p>
        </p:txBody>
      </p:sp>
      <p:sp>
        <p:nvSpPr>
          <p:cNvPr id="118" name="Google Shape;118;p20"/>
          <p:cNvSpPr txBox="1">
            <a:spLocks noGrp="1"/>
          </p:cNvSpPr>
          <p:nvPr>
            <p:ph type="body" idx="1"/>
          </p:nvPr>
        </p:nvSpPr>
        <p:spPr>
          <a:xfrm>
            <a:off x="460950" y="1889250"/>
            <a:ext cx="8222100" cy="3099600"/>
          </a:xfrm>
          <a:prstGeom prst="rect">
            <a:avLst/>
          </a:prstGeom>
        </p:spPr>
        <p:txBody>
          <a:bodyPr spcFirstLastPara="1" wrap="square" lIns="91425" tIns="91425" rIns="91425" bIns="91425" anchor="t" anchorCtr="0">
            <a:noAutofit/>
          </a:bodyPr>
          <a:lstStyle/>
          <a:p>
            <a:pPr>
              <a:lnSpc>
                <a:spcPct val="150000"/>
              </a:lnSpc>
              <a:buClr>
                <a:srgbClr val="000000"/>
              </a:buClr>
            </a:pPr>
            <a:r>
              <a:rPr lang="en-US" sz="2000" dirty="0">
                <a:solidFill>
                  <a:srgbClr val="000000"/>
                </a:solidFill>
                <a:latin typeface="Georgia"/>
                <a:ea typeface="Georgia"/>
                <a:cs typeface="Georgia"/>
              </a:rPr>
              <a:t>Last meeting we talked about...</a:t>
            </a:r>
          </a:p>
          <a:p>
            <a:pPr lvl="1">
              <a:lnSpc>
                <a:spcPct val="150000"/>
              </a:lnSpc>
              <a:buClr>
                <a:srgbClr val="000000"/>
              </a:buClr>
              <a:buSzPts val="1800"/>
            </a:pPr>
            <a:r>
              <a:rPr lang="en-US" sz="1600" dirty="0">
                <a:solidFill>
                  <a:srgbClr val="000000"/>
                </a:solidFill>
                <a:latin typeface="Georgia"/>
                <a:ea typeface="Georgia"/>
                <a:cs typeface="Georgia"/>
              </a:rPr>
              <a:t>Getting to know Rotaract, why join?, membership requirements, Get to Know You Bingo, what service means to you</a:t>
            </a:r>
          </a:p>
          <a:p>
            <a:pPr lvl="1">
              <a:lnSpc>
                <a:spcPct val="150000"/>
              </a:lnSpc>
              <a:buClr>
                <a:srgbClr val="000000"/>
              </a:buClr>
            </a:pPr>
            <a:endParaRPr lang="en-US" sz="1600" dirty="0">
              <a:solidFill>
                <a:srgbClr val="000000"/>
              </a:solidFill>
              <a:latin typeface="Georgia"/>
              <a:ea typeface="Georgia"/>
              <a:cs typeface="Georgia"/>
            </a:endParaRPr>
          </a:p>
          <a:p>
            <a:pPr>
              <a:lnSpc>
                <a:spcPct val="150000"/>
              </a:lnSpc>
              <a:buClr>
                <a:srgbClr val="000000"/>
              </a:buClr>
            </a:pPr>
            <a:r>
              <a:rPr lang="en-US" sz="2000">
                <a:solidFill>
                  <a:srgbClr val="000000"/>
                </a:solidFill>
                <a:latin typeface="Georgia"/>
                <a:ea typeface="Georgia"/>
                <a:cs typeface="Georgia"/>
              </a:rPr>
              <a:t>Look out for minutes from today's meeting via email</a:t>
            </a:r>
            <a:r>
              <a:rPr lang="en-US" sz="2000" dirty="0">
                <a:solidFill>
                  <a:srgbClr val="000000"/>
                </a:solidFill>
                <a:latin typeface="Georgia"/>
                <a:ea typeface="Georgia"/>
                <a:cs typeface="Georgia"/>
              </a:rPr>
              <a:t>!</a:t>
            </a:r>
          </a:p>
          <a:p>
            <a:pPr marL="0" lvl="0" indent="0" algn="l" rtl="0">
              <a:spcAft>
                <a:spcPts val="0"/>
              </a:spcAft>
              <a:buNone/>
            </a:pPr>
            <a:endParaRPr>
              <a:solidFill>
                <a:srgbClr val="000000"/>
              </a:solidFill>
              <a:latin typeface="Georgia"/>
              <a:ea typeface="Georgia"/>
              <a:cs typeface="Georgia"/>
            </a:endParaRPr>
          </a:p>
          <a:p>
            <a:pPr lvl="0" indent="0" algn="l" rtl="0">
              <a:spcBef>
                <a:spcPts val="1600"/>
              </a:spcBef>
              <a:spcAft>
                <a:spcPts val="0"/>
              </a:spcAft>
              <a:buNone/>
            </a:pPr>
            <a:endParaRPr>
              <a:solidFill>
                <a:srgbClr val="000000"/>
              </a:solidFill>
              <a:latin typeface="Georgia"/>
              <a:ea typeface="Georgia"/>
              <a:cs typeface="Georgia"/>
            </a:endParaRPr>
          </a:p>
          <a:p>
            <a:pPr marL="0" lvl="0" indent="0" algn="l" rtl="0">
              <a:spcBef>
                <a:spcPts val="1600"/>
              </a:spcBef>
              <a:spcAft>
                <a:spcPts val="0"/>
              </a:spcAft>
              <a:buNone/>
            </a:pPr>
            <a:endParaRPr>
              <a:solidFill>
                <a:srgbClr val="000000"/>
              </a:solidFill>
              <a:latin typeface="Georgia"/>
              <a:ea typeface="Georgia"/>
              <a:cs typeface="Georgia"/>
            </a:endParaRPr>
          </a:p>
          <a:p>
            <a:pPr marL="0" lvl="0" indent="0" algn="l" rtl="0">
              <a:spcBef>
                <a:spcPts val="1600"/>
              </a:spcBef>
              <a:spcAft>
                <a:spcPts val="0"/>
              </a:spcAft>
              <a:buNone/>
            </a:pPr>
            <a:endParaRPr>
              <a:solidFill>
                <a:srgbClr val="000000"/>
              </a:solidFill>
              <a:latin typeface="Georgia"/>
              <a:ea typeface="Georgia"/>
              <a:cs typeface="Georgia"/>
            </a:endParaRPr>
          </a:p>
          <a:p>
            <a:pPr lvl="0" indent="0" algn="l" rtl="0">
              <a:spcBef>
                <a:spcPts val="1600"/>
              </a:spcBef>
              <a:spcAft>
                <a:spcPts val="0"/>
              </a:spcAft>
              <a:buNone/>
            </a:pPr>
            <a:endParaRPr sz="1800">
              <a:solidFill>
                <a:srgbClr val="000000"/>
              </a:solidFill>
              <a:latin typeface="Georgia"/>
              <a:ea typeface="Georgia"/>
              <a:cs typeface="Georgia"/>
            </a:endParaRPr>
          </a:p>
          <a:p>
            <a:pPr lvl="0" indent="0" algn="l" rtl="0">
              <a:spcBef>
                <a:spcPts val="1600"/>
              </a:spcBef>
              <a:spcAft>
                <a:spcPts val="0"/>
              </a:spcAft>
              <a:buNone/>
            </a:pPr>
            <a:endParaRPr>
              <a:solidFill>
                <a:srgbClr val="000000"/>
              </a:solidFill>
              <a:latin typeface="Georgia"/>
              <a:ea typeface="Georgia"/>
              <a:cs typeface="Georgia"/>
            </a:endParaRPr>
          </a:p>
          <a:p>
            <a:pPr marL="0" lvl="0" indent="0" algn="l" rtl="0">
              <a:spcBef>
                <a:spcPts val="1600"/>
              </a:spcBef>
              <a:buNone/>
            </a:pPr>
            <a:endParaRPr lang="en-US">
              <a:solidFill>
                <a:srgbClr val="000000"/>
              </a:solidFill>
              <a:latin typeface="Georgia"/>
              <a:ea typeface="Georgia"/>
              <a:cs typeface="Georgia"/>
            </a:endParaRPr>
          </a:p>
          <a:p>
            <a:pPr indent="0">
              <a:spcBef>
                <a:spcPts val="1600"/>
              </a:spcBef>
              <a:buNone/>
            </a:pPr>
            <a:endParaRPr lang="en-US" sz="3000">
              <a:solidFill>
                <a:srgbClr val="000000"/>
              </a:solidFill>
              <a:latin typeface="Georgia"/>
              <a:ea typeface="Georgia"/>
              <a:cs typeface="Georgia"/>
            </a:endParaRPr>
          </a:p>
          <a:p>
            <a:pPr indent="0">
              <a:spcBef>
                <a:spcPts val="1600"/>
              </a:spcBef>
              <a:spcAft>
                <a:spcPts val="1600"/>
              </a:spcAft>
              <a:buNone/>
            </a:pPr>
            <a:endParaRPr lang="en-US" sz="3000">
              <a:solidFill>
                <a:srgbClr val="000000"/>
              </a:solidFill>
              <a:latin typeface="Georgia"/>
              <a:ea typeface="Georgia"/>
              <a:cs typeface="Georgia"/>
            </a:endParaRPr>
          </a:p>
        </p:txBody>
      </p:sp>
      <p:pic>
        <p:nvPicPr>
          <p:cNvPr id="3" name="Picture 2" descr="A black background with white text&#10;&#10;Description automatically generated">
            <a:extLst>
              <a:ext uri="{FF2B5EF4-FFF2-40B4-BE49-F238E27FC236}">
                <a16:creationId xmlns:a16="http://schemas.microsoft.com/office/drawing/2014/main" id="{6FD04BDE-1AB2-4EC1-2239-64CF322E0580}"/>
              </a:ext>
            </a:extLst>
          </p:cNvPr>
          <p:cNvPicPr>
            <a:picLocks noChangeAspect="1"/>
          </p:cNvPicPr>
          <p:nvPr/>
        </p:nvPicPr>
        <p:blipFill>
          <a:blip r:embed="rId3"/>
          <a:stretch>
            <a:fillRect/>
          </a:stretch>
        </p:blipFill>
        <p:spPr>
          <a:xfrm>
            <a:off x="5018088" y="-222275"/>
            <a:ext cx="3917950" cy="2143175"/>
          </a:xfrm>
          <a:prstGeom prst="rect">
            <a:avLst/>
          </a:prstGeom>
        </p:spPr>
      </p:pic>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F3C3C"/>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8B5DF69FF0AD45B00DD02A7D54BFE3" ma:contentTypeVersion="13" ma:contentTypeDescription="Create a new document." ma:contentTypeScope="" ma:versionID="b25165248d930fd6c89a83b4d8ce35ad">
  <xsd:schema xmlns:xsd="http://www.w3.org/2001/XMLSchema" xmlns:xs="http://www.w3.org/2001/XMLSchema" xmlns:p="http://schemas.microsoft.com/office/2006/metadata/properties" xmlns:ns2="33da7e77-2216-4bb5-aeb4-80deb9713852" xmlns:ns3="5cee83f6-7b56-4923-840a-bfe5a5e08220" targetNamespace="http://schemas.microsoft.com/office/2006/metadata/properties" ma:root="true" ma:fieldsID="e36163d8f1628ed1fce99c12ea3083c9" ns2:_="" ns3:_="">
    <xsd:import namespace="33da7e77-2216-4bb5-aeb4-80deb9713852"/>
    <xsd:import namespace="5cee83f6-7b56-4923-840a-bfe5a5e0822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da7e77-2216-4bb5-aeb4-80deb97138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b9136a8-41eb-49ef-ab95-e7ee540ca8b2"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ee83f6-7b56-4923-840a-bfe5a5e0822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3da7e77-2216-4bb5-aeb4-80deb9713852">
      <Terms xmlns="http://schemas.microsoft.com/office/infopath/2007/PartnerControls"/>
    </lcf76f155ced4ddcb4097134ff3c332f>
    <SharedWithUsers xmlns="5cee83f6-7b56-4923-840a-bfe5a5e08220">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2CCDB4-160E-4323-ADFD-7E0FA8D59E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da7e77-2216-4bb5-aeb4-80deb9713852"/>
    <ds:schemaRef ds:uri="5cee83f6-7b56-4923-840a-bfe5a5e082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09ADDC-D765-437A-A5EF-518C09DEF305}">
  <ds:schemaRefs>
    <ds:schemaRef ds:uri="http://schemas.microsoft.com/office/2006/metadata/properties"/>
    <ds:schemaRef ds:uri="http://www.w3.org/2000/xmlns/"/>
    <ds:schemaRef ds:uri="33da7e77-2216-4bb5-aeb4-80deb9713852"/>
    <ds:schemaRef ds:uri="http://schemas.microsoft.com/office/infopath/2007/PartnerControls"/>
    <ds:schemaRef ds:uri="5cee83f6-7b56-4923-840a-bfe5a5e08220"/>
    <ds:schemaRef ds:uri="http://www.w3.org/2001/XMLSchema-instance"/>
  </ds:schemaRefs>
</ds:datastoreItem>
</file>

<file path=customXml/itemProps3.xml><?xml version="1.0" encoding="utf-8"?>
<ds:datastoreItem xmlns:ds="http://schemas.openxmlformats.org/officeDocument/2006/customXml" ds:itemID="{637F271E-E770-4A29-BCEB-518EC6989F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19</Slides>
  <Notes>17</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Material</vt:lpstr>
      <vt:lpstr>PowerPoint Presentation</vt:lpstr>
      <vt:lpstr>Welcome!</vt:lpstr>
      <vt:lpstr>PowerPoint Presentation</vt:lpstr>
      <vt:lpstr>Review: What is Rotaract?</vt:lpstr>
      <vt:lpstr>PowerPoint Presentation</vt:lpstr>
      <vt:lpstr>Member Requirements</vt:lpstr>
      <vt:lpstr>President (Geneviéve)</vt:lpstr>
      <vt:lpstr>Homecoming (cont.)</vt:lpstr>
      <vt:lpstr>Secretary (Elanna)</vt:lpstr>
      <vt:lpstr>Treasurer (Donovan)</vt:lpstr>
      <vt:lpstr>Club Service Chair (Nick)</vt:lpstr>
      <vt:lpstr>Professional Development Chair (Kate)</vt:lpstr>
      <vt:lpstr>Public Relations Chair (Alyssa)</vt:lpstr>
      <vt:lpstr>Public Relations Chair (Alyssa)</vt:lpstr>
      <vt:lpstr>Advisor (Marc)</vt:lpstr>
      <vt:lpstr>Advisor (Marc)</vt:lpstr>
      <vt:lpstr>Save the Dates!</vt:lpstr>
      <vt:lpstr>Sign up to Volunteer!</vt:lpstr>
      <vt:lpstr>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Genevieve Carreno</cp:lastModifiedBy>
  <cp:revision>255</cp:revision>
  <dcterms:modified xsi:type="dcterms:W3CDTF">2023-09-12T20:27:59Z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0x0101004B8B5DF69FF0AD45B00DD02A7D54BFE3</vt:lpwstr>
  </property>
  <property fmtid="{D5CDD505-2E9C-101B-9397-08002B2CF9AE}" pid="3" name="MediaServiceImageTags">
    <vt:lpwstr/>
  </property>
  <property fmtid="{D5CDD505-2E9C-101B-9397-08002B2CF9AE}" pid="4" name="Order">
    <vt:r8>3900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