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0"/>
  </p:notesMasterIdLst>
  <p:sldIdLst>
    <p:sldId id="256" r:id="rId5"/>
    <p:sldId id="257" r:id="rId6"/>
    <p:sldId id="258" r:id="rId7"/>
    <p:sldId id="278" r:id="rId8"/>
    <p:sldId id="295" r:id="rId9"/>
    <p:sldId id="291" r:id="rId10"/>
    <p:sldId id="288" r:id="rId11"/>
    <p:sldId id="287" r:id="rId12"/>
    <p:sldId id="286" r:id="rId13"/>
    <p:sldId id="296" r:id="rId14"/>
    <p:sldId id="285" r:id="rId15"/>
    <p:sldId id="297" r:id="rId16"/>
    <p:sldId id="284" r:id="rId17"/>
    <p:sldId id="283" r:id="rId18"/>
    <p:sldId id="271" r:id="rId1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B6E8C8-1B19-FB6A-33FD-CAEE0DF7C1C0}" name="Genevieve Carreno" initials="GC" userId="S::gcarreno20@bw.edu::6f0316f5-b452-4d8f-bc5e-b53440e6fd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2162"/>
    <a:srgbClr val="C03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41C72-3534-4BE7-9B08-965B9F74AA67}" v="65" dt="2024-01-30T21:12:52.569"/>
    <p1510:client id="{1442CD7F-0023-5647-90ED-C3EFD9BDB85F}" v="4" dt="2024-01-30T22:05:18.441"/>
    <p1510:client id="{1E6991D7-B4DF-42BB-A5A5-904C6CF65540}" v="210" dt="2024-01-30T14:56:35.615"/>
    <p1510:client id="{5BFFBCFD-B330-41E8-B5FB-F5CCD455333E}" v="132" dt="2024-01-30T22:06:45.916"/>
    <p1510:client id="{8B19C06E-8E02-8CE8-7B6C-3EB8DD94BBAD}" v="90" dt="2024-01-30T14:27:15.519"/>
    <p1510:client id="{9DE9C215-B333-4DE1-A059-2ABE02554D05}" v="138" dt="2024-01-30T14:58:15.570"/>
    <p1510:client id="{AAF4C663-13DA-4236-B6DD-C55571729931}" v="88" dt="2024-01-30T20:31:33.226"/>
    <p1510:client id="{AFD2E0A4-E5AE-4CF1-B6D7-921AB12E75D1}" v="109" dt="2024-01-30T21:28:33.998"/>
    <p1510:client id="{B664D9E4-934C-46FA-87AB-B40C10A856E9}" v="185" dt="2024-01-30T21:58:01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microsoft.com/office/2018/10/relationships/authors" Target="authors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Westover" userId="S::nwestove20@bw.edu::cc41c86f-6c4b-43aa-9b0f-09921c15effe" providerId="AD" clId="Web-{AFD2E0A4-E5AE-4CF1-B6D7-921AB12E75D1}"/>
    <pc:docChg chg="modSld">
      <pc:chgData name="Nick Westover" userId="S::nwestove20@bw.edu::cc41c86f-6c4b-43aa-9b0f-09921c15effe" providerId="AD" clId="Web-{AFD2E0A4-E5AE-4CF1-B6D7-921AB12E75D1}" dt="2024-01-30T21:28:33.529" v="107" actId="20577"/>
      <pc:docMkLst>
        <pc:docMk/>
      </pc:docMkLst>
      <pc:sldChg chg="modSp">
        <pc:chgData name="Nick Westover" userId="S::nwestove20@bw.edu::cc41c86f-6c4b-43aa-9b0f-09921c15effe" providerId="AD" clId="Web-{AFD2E0A4-E5AE-4CF1-B6D7-921AB12E75D1}" dt="2024-01-30T21:28:33.529" v="107" actId="20577"/>
        <pc:sldMkLst>
          <pc:docMk/>
          <pc:sldMk cId="2532243226" sldId="286"/>
        </pc:sldMkLst>
        <pc:spChg chg="mod">
          <ac:chgData name="Nick Westover" userId="S::nwestove20@bw.edu::cc41c86f-6c4b-43aa-9b0f-09921c15effe" providerId="AD" clId="Web-{AFD2E0A4-E5AE-4CF1-B6D7-921AB12E75D1}" dt="2024-01-30T21:28:33.529" v="107" actId="20577"/>
          <ac:spMkLst>
            <pc:docMk/>
            <pc:sldMk cId="2532243226" sldId="286"/>
            <ac:spMk id="5" creationId="{0A989803-5E7B-63B2-55D5-417221F4A3CE}"/>
          </ac:spMkLst>
        </pc:spChg>
      </pc:sldChg>
    </pc:docChg>
  </pc:docChgLst>
  <pc:docChgLst>
    <pc:chgData name="Genevieve Carreno" userId="S::gcarreno20@bw.edu::6f0316f5-b452-4d8f-bc5e-b53440e6fd8f" providerId="AD" clId="Web-{15357A50-73E3-493D-80E0-D3E677E23CE9}"/>
    <pc:docChg chg="addSld delSld modSld">
      <pc:chgData name="Genevieve Carreno" userId="S::gcarreno20@bw.edu::6f0316f5-b452-4d8f-bc5e-b53440e6fd8f" providerId="AD" clId="Web-{15357A50-73E3-493D-80E0-D3E677E23CE9}" dt="2023-11-27T20:15:50.131" v="271"/>
      <pc:docMkLst>
        <pc:docMk/>
      </pc:docMkLst>
      <pc:sldChg chg="delSp modSp">
        <pc:chgData name="Genevieve Carreno" userId="S::gcarreno20@bw.edu::6f0316f5-b452-4d8f-bc5e-b53440e6fd8f" providerId="AD" clId="Web-{15357A50-73E3-493D-80E0-D3E677E23CE9}" dt="2023-11-27T20:15:50.131" v="271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15357A50-73E3-493D-80E0-D3E677E23CE9}" dt="2023-11-27T20:15:49.616" v="270" actId="20577"/>
          <ac:spMkLst>
            <pc:docMk/>
            <pc:sldMk cId="363645530" sldId="283"/>
            <ac:spMk id="176" creationId="{00000000-0000-0000-0000-000000000000}"/>
          </ac:spMkLst>
        </pc:spChg>
        <pc:picChg chg="del">
          <ac:chgData name="Genevieve Carreno" userId="S::gcarreno20@bw.edu::6f0316f5-b452-4d8f-bc5e-b53440e6fd8f" providerId="AD" clId="Web-{15357A50-73E3-493D-80E0-D3E677E23CE9}" dt="2023-11-27T20:15:50.131" v="271"/>
          <ac:picMkLst>
            <pc:docMk/>
            <pc:sldMk cId="363645530" sldId="283"/>
            <ac:picMk id="2" creationId="{64D63FDA-7B8B-05BA-628F-DDFE8D84266F}"/>
          </ac:picMkLst>
        </pc:picChg>
      </pc:sldChg>
      <pc:sldChg chg="modSp">
        <pc:chgData name="Genevieve Carreno" userId="S::gcarreno20@bw.edu::6f0316f5-b452-4d8f-bc5e-b53440e6fd8f" providerId="AD" clId="Web-{15357A50-73E3-493D-80E0-D3E677E23CE9}" dt="2023-11-27T20:13:44.706" v="187"/>
        <pc:sldMkLst>
          <pc:docMk/>
          <pc:sldMk cId="3368700383" sldId="292"/>
        </pc:sldMkLst>
        <pc:spChg chg="mod">
          <ac:chgData name="Genevieve Carreno" userId="S::gcarreno20@bw.edu::6f0316f5-b452-4d8f-bc5e-b53440e6fd8f" providerId="AD" clId="Web-{15357A50-73E3-493D-80E0-D3E677E23CE9}" dt="2023-11-27T20:13:44.706" v="187"/>
          <ac:spMkLst>
            <pc:docMk/>
            <pc:sldMk cId="3368700383" sldId="292"/>
            <ac:spMk id="5" creationId="{360A395C-3C9C-C090-744F-6951E2834F6F}"/>
          </ac:spMkLst>
        </pc:spChg>
      </pc:sldChg>
      <pc:sldChg chg="addSp delSp modSp mod modClrScheme modShow chgLayout">
        <pc:chgData name="Genevieve Carreno" userId="S::gcarreno20@bw.edu::6f0316f5-b452-4d8f-bc5e-b53440e6fd8f" providerId="AD" clId="Web-{15357A50-73E3-493D-80E0-D3E677E23CE9}" dt="2023-11-27T20:13:33.096" v="186" actId="20577"/>
        <pc:sldMkLst>
          <pc:docMk/>
          <pc:sldMk cId="1493912185" sldId="293"/>
        </pc:sldMkLst>
        <pc:spChg chg="add del mod ord">
          <ac:chgData name="Genevieve Carreno" userId="S::gcarreno20@bw.edu::6f0316f5-b452-4d8f-bc5e-b53440e6fd8f" providerId="AD" clId="Web-{15357A50-73E3-493D-80E0-D3E677E23CE9}" dt="2023-11-27T20:11:00.967" v="153"/>
          <ac:spMkLst>
            <pc:docMk/>
            <pc:sldMk cId="1493912185" sldId="293"/>
            <ac:spMk id="2" creationId="{B128E609-22B9-9BF1-6B7C-CFE22167978B}"/>
          </ac:spMkLst>
        </pc:spChg>
        <pc:spChg chg="add del mod ord">
          <ac:chgData name="Genevieve Carreno" userId="S::gcarreno20@bw.edu::6f0316f5-b452-4d8f-bc5e-b53440e6fd8f" providerId="AD" clId="Web-{15357A50-73E3-493D-80E0-D3E677E23CE9}" dt="2023-11-27T20:10:36.279" v="147"/>
          <ac:spMkLst>
            <pc:docMk/>
            <pc:sldMk cId="1493912185" sldId="293"/>
            <ac:spMk id="4" creationId="{97125166-BA5D-8642-1D7C-AAAC78E5F8FB}"/>
          </ac:spMkLst>
        </pc:spChg>
        <pc:spChg chg="mod ord">
          <ac:chgData name="Genevieve Carreno" userId="S::gcarreno20@bw.edu::6f0316f5-b452-4d8f-bc5e-b53440e6fd8f" providerId="AD" clId="Web-{15357A50-73E3-493D-80E0-D3E677E23CE9}" dt="2023-11-27T20:13:33.096" v="186" actId="20577"/>
          <ac:spMkLst>
            <pc:docMk/>
            <pc:sldMk cId="1493912185" sldId="293"/>
            <ac:spMk id="6" creationId="{8FDCDB7C-100C-78A5-83E5-EAB9D7E44441}"/>
          </ac:spMkLst>
        </pc:spChg>
        <pc:picChg chg="add mod">
          <ac:chgData name="Genevieve Carreno" userId="S::gcarreno20@bw.edu::6f0316f5-b452-4d8f-bc5e-b53440e6fd8f" providerId="AD" clId="Web-{15357A50-73E3-493D-80E0-D3E677E23CE9}" dt="2023-11-27T20:11:08.155" v="154" actId="1076"/>
          <ac:picMkLst>
            <pc:docMk/>
            <pc:sldMk cId="1493912185" sldId="293"/>
            <ac:picMk id="3" creationId="{5CFB1B12-8A1A-5034-A481-D7FA86FFC929}"/>
          </ac:picMkLst>
        </pc:picChg>
      </pc:sldChg>
      <pc:sldChg chg="modSp new del">
        <pc:chgData name="Genevieve Carreno" userId="S::gcarreno20@bw.edu::6f0316f5-b452-4d8f-bc5e-b53440e6fd8f" providerId="AD" clId="Web-{15357A50-73E3-493D-80E0-D3E677E23CE9}" dt="2023-11-27T20:14:13.754" v="199"/>
        <pc:sldMkLst>
          <pc:docMk/>
          <pc:sldMk cId="2859734289" sldId="294"/>
        </pc:sldMkLst>
        <pc:spChg chg="mod">
          <ac:chgData name="Genevieve Carreno" userId="S::gcarreno20@bw.edu::6f0316f5-b452-4d8f-bc5e-b53440e6fd8f" providerId="AD" clId="Web-{15357A50-73E3-493D-80E0-D3E677E23CE9}" dt="2023-11-27T20:14:04.316" v="197" actId="20577"/>
          <ac:spMkLst>
            <pc:docMk/>
            <pc:sldMk cId="2859734289" sldId="294"/>
            <ac:spMk id="2" creationId="{607E34DD-3BE1-D710-2DC1-C9903EDD3159}"/>
          </ac:spMkLst>
        </pc:spChg>
      </pc:sldChg>
      <pc:sldChg chg="modSp new">
        <pc:chgData name="Genevieve Carreno" userId="S::gcarreno20@bw.edu::6f0316f5-b452-4d8f-bc5e-b53440e6fd8f" providerId="AD" clId="Web-{15357A50-73E3-493D-80E0-D3E677E23CE9}" dt="2023-11-27T20:15:29.818" v="266" actId="20577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15357A50-73E3-493D-80E0-D3E677E23CE9}" dt="2023-11-27T20:14:21.832" v="204"/>
          <ac:spMkLst>
            <pc:docMk/>
            <pc:sldMk cId="4105221473" sldId="295"/>
            <ac:spMk id="2" creationId="{632DA0F5-7443-B60F-1324-60FB502398A5}"/>
          </ac:spMkLst>
        </pc:spChg>
        <pc:spChg chg="mod">
          <ac:chgData name="Genevieve Carreno" userId="S::gcarreno20@bw.edu::6f0316f5-b452-4d8f-bc5e-b53440e6fd8f" providerId="AD" clId="Web-{15357A50-73E3-493D-80E0-D3E677E23CE9}" dt="2023-11-27T20:15:29.818" v="266" actId="20577"/>
          <ac:spMkLst>
            <pc:docMk/>
            <pc:sldMk cId="4105221473" sldId="295"/>
            <ac:spMk id="3" creationId="{8520BEC1-B924-EFFB-E9B8-8FBBA92B8CA0}"/>
          </ac:spMkLst>
        </pc:spChg>
      </pc:sldChg>
    </pc:docChg>
  </pc:docChgLst>
  <pc:docChgLst>
    <pc:chgData name="Alyssa Guzman" userId="S::aguzman20@bw.edu::c62e9082-ce99-420e-ac5d-d5b2a16f269e" providerId="AD" clId="Web-{AAF4C663-13DA-4236-B6DD-C55571729931}"/>
    <pc:docChg chg="modSld">
      <pc:chgData name="Alyssa Guzman" userId="S::aguzman20@bw.edu::c62e9082-ce99-420e-ac5d-d5b2a16f269e" providerId="AD" clId="Web-{AAF4C663-13DA-4236-B6DD-C55571729931}" dt="2024-01-30T20:31:33.226" v="86" actId="20577"/>
      <pc:docMkLst>
        <pc:docMk/>
      </pc:docMkLst>
      <pc:sldChg chg="addSp modSp">
        <pc:chgData name="Alyssa Guzman" userId="S::aguzman20@bw.edu::c62e9082-ce99-420e-ac5d-d5b2a16f269e" providerId="AD" clId="Web-{AAF4C663-13DA-4236-B6DD-C55571729931}" dt="2024-01-30T20:31:33.226" v="86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AAF4C663-13DA-4236-B6DD-C55571729931}" dt="2024-01-30T20:31:33.226" v="86" actId="20577"/>
          <ac:spMkLst>
            <pc:docMk/>
            <pc:sldMk cId="3531828138" sldId="284"/>
            <ac:spMk id="6" creationId="{4D58D925-DBF2-36BC-7761-3FB26E5F6488}"/>
          </ac:spMkLst>
        </pc:spChg>
        <pc:picChg chg="add mod">
          <ac:chgData name="Alyssa Guzman" userId="S::aguzman20@bw.edu::c62e9082-ce99-420e-ac5d-d5b2a16f269e" providerId="AD" clId="Web-{AAF4C663-13DA-4236-B6DD-C55571729931}" dt="2024-01-30T20:30:40.678" v="1" actId="1076"/>
          <ac:picMkLst>
            <pc:docMk/>
            <pc:sldMk cId="3531828138" sldId="284"/>
            <ac:picMk id="2" creationId="{EE136BAF-52C9-4508-F2C5-F87D0433D8C4}"/>
          </ac:picMkLst>
        </pc:picChg>
      </pc:sldChg>
    </pc:docChg>
  </pc:docChgLst>
  <pc:docChgLst>
    <pc:chgData name="Marc West" userId="S::mwest@bw.edu::9e995566-9eba-4cca-859c-4e0a2e367973" providerId="AD" clId="Web-{17D60A71-2020-4499-9456-6159E75FA1FF}"/>
    <pc:docChg chg="modSld">
      <pc:chgData name="Marc West" userId="S::mwest@bw.edu::9e995566-9eba-4cca-859c-4e0a2e367973" providerId="AD" clId="Web-{17D60A71-2020-4499-9456-6159E75FA1FF}" dt="2024-01-16T21:54:05.064" v="41" actId="20577"/>
      <pc:docMkLst>
        <pc:docMk/>
      </pc:docMkLst>
      <pc:sldChg chg="modSp">
        <pc:chgData name="Marc West" userId="S::mwest@bw.edu::9e995566-9eba-4cca-859c-4e0a2e367973" providerId="AD" clId="Web-{17D60A71-2020-4499-9456-6159E75FA1FF}" dt="2024-01-16T21:54:05.064" v="41" actId="20577"/>
        <pc:sldMkLst>
          <pc:docMk/>
          <pc:sldMk cId="363645530" sldId="283"/>
        </pc:sldMkLst>
        <pc:spChg chg="mod">
          <ac:chgData name="Marc West" userId="S::mwest@bw.edu::9e995566-9eba-4cca-859c-4e0a2e367973" providerId="AD" clId="Web-{17D60A71-2020-4499-9456-6159E75FA1FF}" dt="2024-01-16T21:54:05.064" v="41" actId="20577"/>
          <ac:spMkLst>
            <pc:docMk/>
            <pc:sldMk cId="363645530" sldId="283"/>
            <ac:spMk id="176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B82D3073-A3C6-46AA-B623-8929641AB938}"/>
    <pc:docChg chg="modSld">
      <pc:chgData name="Genevieve Carreno" userId="S::gcarreno20@bw.edu::6f0316f5-b452-4d8f-bc5e-b53440e6fd8f" providerId="AD" clId="Web-{B82D3073-A3C6-46AA-B623-8929641AB938}" dt="2023-11-28T22:30:17.680" v="159" actId="20577"/>
      <pc:docMkLst>
        <pc:docMk/>
      </pc:docMkLst>
      <pc:sldChg chg="modSp">
        <pc:chgData name="Genevieve Carreno" userId="S::gcarreno20@bw.edu::6f0316f5-b452-4d8f-bc5e-b53440e6fd8f" providerId="AD" clId="Web-{B82D3073-A3C6-46AA-B623-8929641AB938}" dt="2023-11-28T21:57:29.088" v="155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B82D3073-A3C6-46AA-B623-8929641AB938}" dt="2023-11-28T21:57:29.088" v="155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Anim">
        <pc:chgData name="Genevieve Carreno" userId="S::gcarreno20@bw.edu::6f0316f5-b452-4d8f-bc5e-b53440e6fd8f" providerId="AD" clId="Web-{B82D3073-A3C6-46AA-B623-8929641AB938}" dt="2023-11-28T21:41:39.153" v="110"/>
        <pc:sldMkLst>
          <pc:docMk/>
          <pc:sldMk cId="0" sldId="271"/>
        </pc:sldMkLst>
      </pc:sldChg>
      <pc:sldChg chg="modSp">
        <pc:chgData name="Genevieve Carreno" userId="S::gcarreno20@bw.edu::6f0316f5-b452-4d8f-bc5e-b53440e6fd8f" providerId="AD" clId="Web-{B82D3073-A3C6-46AA-B623-8929641AB938}" dt="2023-11-28T22:30:17.680" v="159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B82D3073-A3C6-46AA-B623-8929641AB938}" dt="2023-11-28T22:30:17.680" v="159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40:57.199" v="109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B82D3073-A3C6-46AA-B623-8929641AB938}" dt="2023-11-28T21:40:57.199" v="109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40:52.980" v="94" actId="20577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B82D3073-A3C6-46AA-B623-8929641AB938}" dt="2023-11-28T21:40:52.980" v="94" actId="20577"/>
          <ac:spMkLst>
            <pc:docMk/>
            <pc:sldMk cId="2532243226" sldId="286"/>
            <ac:spMk id="4" creationId="{076CBF5C-9C5B-E0B6-E7D4-04CC98BD272B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39:32.790" v="4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B82D3073-A3C6-46AA-B623-8929641AB938}" dt="2023-11-28T21:39:32.790" v="4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Anim">
        <pc:chgData name="Genevieve Carreno" userId="S::gcarreno20@bw.edu::6f0316f5-b452-4d8f-bc5e-b53440e6fd8f" providerId="AD" clId="Web-{B82D3073-A3C6-46AA-B623-8929641AB938}" dt="2023-11-28T21:41:49.919" v="111"/>
        <pc:sldMkLst>
          <pc:docMk/>
          <pc:sldMk cId="3368700383" sldId="292"/>
        </pc:sldMkLst>
      </pc:sldChg>
    </pc:docChg>
  </pc:docChgLst>
  <pc:docChgLst>
    <pc:chgData name="Genevieve Carreno" userId="S::gcarreno20@bw.edu::6f0316f5-b452-4d8f-bc5e-b53440e6fd8f" providerId="AD" clId="Web-{BCEFB8E6-01BE-42BF-ACB6-DA53C3063E0B}"/>
    <pc:docChg chg="modSld sldOrd modMainMaster">
      <pc:chgData name="Genevieve Carreno" userId="S::gcarreno20@bw.edu::6f0316f5-b452-4d8f-bc5e-b53440e6fd8f" providerId="AD" clId="Web-{BCEFB8E6-01BE-42BF-ACB6-DA53C3063E0B}" dt="2023-11-28T02:23:40.792" v="282"/>
      <pc:docMkLst>
        <pc:docMk/>
      </pc:docMkLst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6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7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8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71"/>
        </pc:sldMkLst>
      </pc:sldChg>
      <pc:sldChg chg="modTransition addAnim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934195736" sldId="276"/>
        </pc:sldMkLst>
      </pc:sldChg>
      <pc:sldChg chg="modSp 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BCEFB8E6-01BE-42BF-ACB6-DA53C3063E0B}" dt="2023-11-28T01:47:00.112" v="18" actId="14100"/>
          <ac:spMkLst>
            <pc:docMk/>
            <pc:sldMk cId="2233914468" sldId="278"/>
            <ac:spMk id="97" creationId="{00000000-0000-0000-0000-000000000000}"/>
          </ac:spMkLst>
        </pc:spChg>
      </pc:sldChg>
      <pc:sldChg chg="modSp modTransition">
        <pc:chgData name="Genevieve Carreno" userId="S::gcarreno20@bw.edu::6f0316f5-b452-4d8f-bc5e-b53440e6fd8f" providerId="AD" clId="Web-{BCEFB8E6-01BE-42BF-ACB6-DA53C3063E0B}" dt="2023-11-28T02:21:07.335" v="275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BCEFB8E6-01BE-42BF-ACB6-DA53C3063E0B}" dt="2023-11-28T01:48:00.066" v="34"/>
          <ac:spMkLst>
            <pc:docMk/>
            <pc:sldMk cId="363645530" sldId="283"/>
            <ac:spMk id="7" creationId="{FB8B32EA-602F-907C-A327-4DCED1FBD480}"/>
          </ac:spMkLst>
        </pc:spChg>
        <pc:spChg chg="mod">
          <ac:chgData name="Genevieve Carreno" userId="S::gcarreno20@bw.edu::6f0316f5-b452-4d8f-bc5e-b53440e6fd8f" providerId="AD" clId="Web-{BCEFB8E6-01BE-42BF-ACB6-DA53C3063E0B}" dt="2023-11-28T02:21:07.335" v="275" actId="20577"/>
          <ac:spMkLst>
            <pc:docMk/>
            <pc:sldMk cId="363645530" sldId="283"/>
            <ac:spMk id="176" creationId="{00000000-0000-0000-0000-000000000000}"/>
          </ac:spMkLst>
        </pc:spChg>
        <pc:cxnChg chg="ord">
          <ac:chgData name="Genevieve Carreno" userId="S::gcarreno20@bw.edu::6f0316f5-b452-4d8f-bc5e-b53440e6fd8f" providerId="AD" clId="Web-{BCEFB8E6-01BE-42BF-ACB6-DA53C3063E0B}" dt="2023-11-28T01:47:46.347" v="31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3531828138" sldId="284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271064310" sldId="285"/>
        </pc:sldMkLst>
      </pc:sldChg>
      <pc:sldChg chg="modSp 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BCEFB8E6-01BE-42BF-ACB6-DA53C3063E0B}" dt="2023-11-28T01:47:19.347" v="24" actId="20577"/>
          <ac:spMkLst>
            <pc:docMk/>
            <pc:sldMk cId="2532243226" sldId="286"/>
            <ac:spMk id="4" creationId="{076CBF5C-9C5B-E0B6-E7D4-04CC98BD272B}"/>
          </ac:spMkLst>
        </pc:spChg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3433176570" sldId="287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886385815" sldId="288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82108157" sldId="291"/>
        </pc:sldMkLst>
      </pc:sldChg>
      <pc:sldChg chg="modSp ord modTransition addAnim">
        <pc:chgData name="Genevieve Carreno" userId="S::gcarreno20@bw.edu::6f0316f5-b452-4d8f-bc5e-b53440e6fd8f" providerId="AD" clId="Web-{BCEFB8E6-01BE-42BF-ACB6-DA53C3063E0B}" dt="2023-11-28T02:23:05.291" v="278"/>
        <pc:sldMkLst>
          <pc:docMk/>
          <pc:sldMk cId="3368700383" sldId="292"/>
        </pc:sldMkLst>
        <pc:spChg chg="mod">
          <ac:chgData name="Genevieve Carreno" userId="S::gcarreno20@bw.edu::6f0316f5-b452-4d8f-bc5e-b53440e6fd8f" providerId="AD" clId="Web-{BCEFB8E6-01BE-42BF-ACB6-DA53C3063E0B}" dt="2023-11-28T02:02:49.167" v="206" actId="20577"/>
          <ac:spMkLst>
            <pc:docMk/>
            <pc:sldMk cId="3368700383" sldId="292"/>
            <ac:spMk id="5" creationId="{360A395C-3C9C-C090-744F-6951E2834F6F}"/>
          </ac:spMkLst>
        </pc:spChg>
        <pc:spChg chg="mod">
          <ac:chgData name="Genevieve Carreno" userId="S::gcarreno20@bw.edu::6f0316f5-b452-4d8f-bc5e-b53440e6fd8f" providerId="AD" clId="Web-{BCEFB8E6-01BE-42BF-ACB6-DA53C3063E0B}" dt="2023-11-28T02:02:58.464" v="207" actId="20577"/>
          <ac:spMkLst>
            <pc:docMk/>
            <pc:sldMk cId="3368700383" sldId="292"/>
            <ac:spMk id="97" creationId="{00000000-0000-0000-0000-000000000000}"/>
          </ac:spMkLst>
        </pc:spChg>
      </pc:sldChg>
      <pc:sldChg chg="ord modTransition">
        <pc:chgData name="Genevieve Carreno" userId="S::gcarreno20@bw.edu::6f0316f5-b452-4d8f-bc5e-b53440e6fd8f" providerId="AD" clId="Web-{BCEFB8E6-01BE-42BF-ACB6-DA53C3063E0B}" dt="2023-11-28T02:23:13.729" v="279"/>
        <pc:sldMkLst>
          <pc:docMk/>
          <pc:sldMk cId="1493912185" sldId="293"/>
        </pc:sldMkLst>
      </pc:sldChg>
      <pc:sldChg chg="addSp delSp modSp ord modTransition delCm">
        <pc:chgData name="Genevieve Carreno" userId="S::gcarreno20@bw.edu::6f0316f5-b452-4d8f-bc5e-b53440e6fd8f" providerId="AD" clId="Web-{BCEFB8E6-01BE-42BF-ACB6-DA53C3063E0B}" dt="2023-11-28T02:23:21.729" v="280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BCEFB8E6-01BE-42BF-ACB6-DA53C3063E0B}" dt="2023-11-28T02:18:40.253" v="238" actId="20577"/>
          <ac:spMkLst>
            <pc:docMk/>
            <pc:sldMk cId="4105221473" sldId="295"/>
            <ac:spMk id="3" creationId="{8520BEC1-B924-EFFB-E9B8-8FBBA92B8CA0}"/>
          </ac:spMkLst>
        </pc:spChg>
        <pc:spChg chg="add del mod">
          <ac:chgData name="Genevieve Carreno" userId="S::gcarreno20@bw.edu::6f0316f5-b452-4d8f-bc5e-b53440e6fd8f" providerId="AD" clId="Web-{BCEFB8E6-01BE-42BF-ACB6-DA53C3063E0B}" dt="2023-11-28T02:19:27.035" v="249"/>
          <ac:spMkLst>
            <pc:docMk/>
            <pc:sldMk cId="4105221473" sldId="295"/>
            <ac:spMk id="8" creationId="{927E1861-E742-F8C0-B167-080BB5A9C365}"/>
          </ac:spMkLst>
        </pc:spChg>
        <pc:picChg chg="add del mod">
          <ac:chgData name="Genevieve Carreno" userId="S::gcarreno20@bw.edu::6f0316f5-b452-4d8f-bc5e-b53440e6fd8f" providerId="AD" clId="Web-{BCEFB8E6-01BE-42BF-ACB6-DA53C3063E0B}" dt="2023-11-28T02:17:53.517" v="217"/>
          <ac:picMkLst>
            <pc:docMk/>
            <pc:sldMk cId="4105221473" sldId="295"/>
            <ac:picMk id="4" creationId="{D01D8571-5077-D857-A2E6-8EA04840B83D}"/>
          </ac:picMkLst>
        </pc:picChg>
        <pc:picChg chg="add del mod">
          <ac:chgData name="Genevieve Carreno" userId="S::gcarreno20@bw.edu::6f0316f5-b452-4d8f-bc5e-b53440e6fd8f" providerId="AD" clId="Web-{BCEFB8E6-01BE-42BF-ACB6-DA53C3063E0B}" dt="2023-11-28T02:17:51.471" v="216"/>
          <ac:picMkLst>
            <pc:docMk/>
            <pc:sldMk cId="4105221473" sldId="295"/>
            <ac:picMk id="5" creationId="{37787696-1274-0F2B-9A65-6475BE595BDF}"/>
          </ac:picMkLst>
        </pc:picChg>
        <pc:picChg chg="add mod">
          <ac:chgData name="Genevieve Carreno" userId="S::gcarreno20@bw.edu::6f0316f5-b452-4d8f-bc5e-b53440e6fd8f" providerId="AD" clId="Web-{BCEFB8E6-01BE-42BF-ACB6-DA53C3063E0B}" dt="2023-11-28T02:18:32.800" v="231" actId="1076"/>
          <ac:picMkLst>
            <pc:docMk/>
            <pc:sldMk cId="4105221473" sldId="295"/>
            <ac:picMk id="6" creationId="{E5D73CFE-9A94-4BC1-7185-D87A9DF5981B}"/>
          </ac:picMkLst>
        </pc:picChg>
        <pc:picChg chg="add mod">
          <ac:chgData name="Genevieve Carreno" userId="S::gcarreno20@bw.edu::6f0316f5-b452-4d8f-bc5e-b53440e6fd8f" providerId="AD" clId="Web-{BCEFB8E6-01BE-42BF-ACB6-DA53C3063E0B}" dt="2023-11-28T02:18:14.268" v="223" actId="1076"/>
          <ac:picMkLst>
            <pc:docMk/>
            <pc:sldMk cId="4105221473" sldId="295"/>
            <ac:picMk id="7" creationId="{CDAC68A1-0CD6-CDA7-1761-E2D4637C7F6A}"/>
          </ac:picMkLst>
        </pc:picChg>
        <pc:inkChg chg="add del">
          <ac:chgData name="Genevieve Carreno" userId="S::gcarreno20@bw.edu::6f0316f5-b452-4d8f-bc5e-b53440e6fd8f" providerId="AD" clId="Web-{BCEFB8E6-01BE-42BF-ACB6-DA53C3063E0B}" dt="2023-11-28T02:20:04.489" v="263"/>
          <ac:inkMkLst>
            <pc:docMk/>
            <pc:sldMk cId="4105221473" sldId="295"/>
            <ac:inkMk id="9" creationId="{4991C620-F3DA-DB42-2B0E-8E839D2C10D3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19:48.520" v="254"/>
          <ac:inkMkLst>
            <pc:docMk/>
            <pc:sldMk cId="4105221473" sldId="295"/>
            <ac:inkMk id="10" creationId="{6C8C782B-72BE-E685-0C94-B999A3B4A079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19:47.708" v="253"/>
          <ac:inkMkLst>
            <pc:docMk/>
            <pc:sldMk cId="4105221473" sldId="295"/>
            <ac:inkMk id="11" creationId="{F5A3FC4D-9F25-E18E-05C2-BA7C4D8F0612}"/>
          </ac:inkMkLst>
        </pc:inkChg>
        <pc:inkChg chg="add">
          <ac:chgData name="Genevieve Carreno" userId="S::gcarreno20@bw.edu::6f0316f5-b452-4d8f-bc5e-b53440e6fd8f" providerId="AD" clId="Web-{BCEFB8E6-01BE-42BF-ACB6-DA53C3063E0B}" dt="2023-11-28T02:19:51.614" v="255"/>
          <ac:inkMkLst>
            <pc:docMk/>
            <pc:sldMk cId="4105221473" sldId="295"/>
            <ac:inkMk id="12" creationId="{EBF2912A-61A2-D036-4952-B00228A9A031}"/>
          </ac:inkMkLst>
        </pc:inkChg>
        <pc:inkChg chg="add">
          <ac:chgData name="Genevieve Carreno" userId="S::gcarreno20@bw.edu::6f0316f5-b452-4d8f-bc5e-b53440e6fd8f" providerId="AD" clId="Web-{BCEFB8E6-01BE-42BF-ACB6-DA53C3063E0B}" dt="2023-11-28T02:19:54.880" v="256"/>
          <ac:inkMkLst>
            <pc:docMk/>
            <pc:sldMk cId="4105221473" sldId="295"/>
            <ac:inkMk id="13" creationId="{2858609D-3957-3EAC-582E-812750D281D1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2"/>
          <ac:inkMkLst>
            <pc:docMk/>
            <pc:sldMk cId="4105221473" sldId="295"/>
            <ac:inkMk id="14" creationId="{7BC3C1EA-7048-981C-395C-2F17E80D9168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1"/>
          <ac:inkMkLst>
            <pc:docMk/>
            <pc:sldMk cId="4105221473" sldId="295"/>
            <ac:inkMk id="15" creationId="{84354601-990C-E9ED-1E47-980BF7416DE8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0"/>
          <ac:inkMkLst>
            <pc:docMk/>
            <pc:sldMk cId="4105221473" sldId="295"/>
            <ac:inkMk id="16" creationId="{C03D1E5E-DC5D-2B3C-A62F-2C69869FF82A}"/>
          </ac:inkMkLst>
        </pc:ink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nevieve Carreno" userId="S::gcarreno20@bw.edu::6f0316f5-b452-4d8f-bc5e-b53440e6fd8f" providerId="AD" clId="Web-{BCEFB8E6-01BE-42BF-ACB6-DA53C3063E0B}" dt="2023-11-28T02:03:29.465" v="211"/>
              <pc2:cmMkLst xmlns:pc2="http://schemas.microsoft.com/office/powerpoint/2019/9/main/command">
                <pc:docMk/>
                <pc:sldMk cId="4105221473" sldId="295"/>
                <pc2:cmMk id="{70899758-8616-4F2A-ACA4-598D18CDD528}"/>
              </pc2:cmMkLst>
            </pc226:cmChg>
          </p:ext>
        </pc:extLst>
      </pc:sldChg>
      <pc:sldChg chg="addSp modSp modTransition addAnim delAnim modAnim">
        <pc:chgData name="Genevieve Carreno" userId="S::gcarreno20@bw.edu::6f0316f5-b452-4d8f-bc5e-b53440e6fd8f" providerId="AD" clId="Web-{BCEFB8E6-01BE-42BF-ACB6-DA53C3063E0B}" dt="2023-11-28T02:23:40.792" v="282"/>
        <pc:sldMkLst>
          <pc:docMk/>
          <pc:sldMk cId="3013365607" sldId="296"/>
        </pc:sldMkLst>
        <pc:spChg chg="mod">
          <ac:chgData name="Genevieve Carreno" userId="S::gcarreno20@bw.edu::6f0316f5-b452-4d8f-bc5e-b53440e6fd8f" providerId="AD" clId="Web-{BCEFB8E6-01BE-42BF-ACB6-DA53C3063E0B}" dt="2023-11-28T01:57:33.049" v="172" actId="14100"/>
          <ac:spMkLst>
            <pc:docMk/>
            <pc:sldMk cId="3013365607" sldId="296"/>
            <ac:spMk id="2" creationId="{5EE55EB1-F4B3-A1EB-06D6-5582255A68CE}"/>
          </ac:spMkLst>
        </pc:spChg>
        <pc:spChg chg="mod">
          <ac:chgData name="Genevieve Carreno" userId="S::gcarreno20@bw.edu::6f0316f5-b452-4d8f-bc5e-b53440e6fd8f" providerId="AD" clId="Web-{BCEFB8E6-01BE-42BF-ACB6-DA53C3063E0B}" dt="2023-11-28T01:59:08.567" v="189" actId="20577"/>
          <ac:spMkLst>
            <pc:docMk/>
            <pc:sldMk cId="3013365607" sldId="296"/>
            <ac:spMk id="3" creationId="{A4C29D54-BEED-D1F8-40ED-1CC443EB6742}"/>
          </ac:spMkLst>
        </pc:spChg>
        <pc:spChg chg="add mod">
          <ac:chgData name="Genevieve Carreno" userId="S::gcarreno20@bw.edu::6f0316f5-b452-4d8f-bc5e-b53440e6fd8f" providerId="AD" clId="Web-{BCEFB8E6-01BE-42BF-ACB6-DA53C3063E0B}" dt="2023-11-28T01:57:38.940" v="174" actId="14100"/>
          <ac:spMkLst>
            <pc:docMk/>
            <pc:sldMk cId="3013365607" sldId="296"/>
            <ac:spMk id="5" creationId="{9A6197CC-0B55-E304-9EC8-BA992005A882}"/>
          </ac:spMkLst>
        </pc:spChg>
      </pc:sldChg>
      <pc:sldMasterChg chg="modTransition modSldLayout">
        <pc:chgData name="Genevieve Carreno" userId="S::gcarreno20@bw.edu::6f0316f5-b452-4d8f-bc5e-b53440e6fd8f" providerId="AD" clId="Web-{BCEFB8E6-01BE-42BF-ACB6-DA53C3063E0B}" dt="2023-11-28T02:02:15.931" v="204"/>
        <pc:sldMasterMkLst>
          <pc:docMk/>
          <pc:sldMasterMk cId="0" sldId="2147483659"/>
        </pc:sldMasterMkLst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48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49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0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1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2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3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4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5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6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7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Donovan Muller" userId="b9e88476-06e2-4051-bba0-99561c6cffa4" providerId="ADAL" clId="{B664D9E4-934C-46FA-87AB-B40C10A856E9}"/>
    <pc:docChg chg="custSel modSld">
      <pc:chgData name="Donovan Muller" userId="b9e88476-06e2-4051-bba0-99561c6cffa4" providerId="ADAL" clId="{B664D9E4-934C-46FA-87AB-B40C10A856E9}" dt="2024-01-30T21:58:01.480" v="222" actId="1076"/>
      <pc:docMkLst>
        <pc:docMk/>
      </pc:docMkLst>
      <pc:sldChg chg="addSp delSp modSp mod">
        <pc:chgData name="Donovan Muller" userId="b9e88476-06e2-4051-bba0-99561c6cffa4" providerId="ADAL" clId="{B664D9E4-934C-46FA-87AB-B40C10A856E9}" dt="2024-01-30T21:58:01.480" v="222" actId="1076"/>
        <pc:sldMkLst>
          <pc:docMk/>
          <pc:sldMk cId="3433176570" sldId="287"/>
        </pc:sldMkLst>
        <pc:spChg chg="mod">
          <ac:chgData name="Donovan Muller" userId="b9e88476-06e2-4051-bba0-99561c6cffa4" providerId="ADAL" clId="{B664D9E4-934C-46FA-87AB-B40C10A856E9}" dt="2024-01-30T21:57:32.568" v="214" actId="20577"/>
          <ac:spMkLst>
            <pc:docMk/>
            <pc:sldMk cId="3433176570" sldId="287"/>
            <ac:spMk id="4" creationId="{FBB98DB2-D72F-DDA1-0C3B-ABE630714006}"/>
          </ac:spMkLst>
        </pc:spChg>
        <pc:grpChg chg="mod">
          <ac:chgData name="Donovan Muller" userId="b9e88476-06e2-4051-bba0-99561c6cffa4" providerId="ADAL" clId="{B664D9E4-934C-46FA-87AB-B40C10A856E9}" dt="2024-01-30T21:57:57.241" v="219" actId="1076"/>
          <ac:grpSpMkLst>
            <pc:docMk/>
            <pc:sldMk cId="3433176570" sldId="287"/>
            <ac:grpSpMk id="8" creationId="{61C80BD1-C57E-F466-C84B-3FD983DFF20E}"/>
          </ac:grpSpMkLst>
        </pc:grpChg>
        <pc:picChg chg="del">
          <ac:chgData name="Donovan Muller" userId="b9e88476-06e2-4051-bba0-99561c6cffa4" providerId="ADAL" clId="{B664D9E4-934C-46FA-87AB-B40C10A856E9}" dt="2024-01-30T14:44:30.191" v="0" actId="478"/>
          <ac:picMkLst>
            <pc:docMk/>
            <pc:sldMk cId="3433176570" sldId="287"/>
            <ac:picMk id="5" creationId="{93E096DB-F9C2-25EF-579B-EF315FE97D49}"/>
          </ac:picMkLst>
        </pc:picChg>
        <pc:picChg chg="add mod">
          <ac:chgData name="Donovan Muller" userId="b9e88476-06e2-4051-bba0-99561c6cffa4" providerId="ADAL" clId="{B664D9E4-934C-46FA-87AB-B40C10A856E9}" dt="2024-01-30T21:58:01.480" v="222" actId="1076"/>
          <ac:picMkLst>
            <pc:docMk/>
            <pc:sldMk cId="3433176570" sldId="287"/>
            <ac:picMk id="5" creationId="{F5DD0B29-543D-866C-BF7F-2B35EA8BA611}"/>
          </ac:picMkLst>
        </pc:picChg>
        <pc:inkChg chg="add mod">
          <ac:chgData name="Donovan Muller" userId="b9e88476-06e2-4051-bba0-99561c6cffa4" providerId="ADAL" clId="{B664D9E4-934C-46FA-87AB-B40C10A856E9}" dt="2024-01-30T19:42:41.982" v="147"/>
          <ac:inkMkLst>
            <pc:docMk/>
            <pc:sldMk cId="3433176570" sldId="287"/>
            <ac:inkMk id="6" creationId="{E98A2619-14EB-29A5-3FA0-DFCE79DD4D82}"/>
          </ac:inkMkLst>
        </pc:inkChg>
        <pc:inkChg chg="add mod">
          <ac:chgData name="Donovan Muller" userId="b9e88476-06e2-4051-bba0-99561c6cffa4" providerId="ADAL" clId="{B664D9E4-934C-46FA-87AB-B40C10A856E9}" dt="2024-01-30T19:42:41.982" v="147"/>
          <ac:inkMkLst>
            <pc:docMk/>
            <pc:sldMk cId="3433176570" sldId="287"/>
            <ac:inkMk id="7" creationId="{E00D5417-2515-900A-4120-0C891EE27E1C}"/>
          </ac:inkMkLst>
        </pc:inkChg>
      </pc:sldChg>
    </pc:docChg>
  </pc:docChgLst>
  <pc:docChgLst>
    <pc:chgData name="Alyssa Guzman" userId="S::aguzman20@bw.edu::c62e9082-ce99-420e-ac5d-d5b2a16f269e" providerId="AD" clId="Web-{CCE66F5F-4F9E-4A3D-A08D-24A6719BAF8E}"/>
    <pc:docChg chg="modSld">
      <pc:chgData name="Alyssa Guzman" userId="S::aguzman20@bw.edu::c62e9082-ce99-420e-ac5d-d5b2a16f269e" providerId="AD" clId="Web-{CCE66F5F-4F9E-4A3D-A08D-24A6719BAF8E}" dt="2023-11-28T21:32:08.417" v="25" actId="20577"/>
      <pc:docMkLst>
        <pc:docMk/>
      </pc:docMkLst>
      <pc:sldChg chg="modSp">
        <pc:chgData name="Alyssa Guzman" userId="S::aguzman20@bw.edu::c62e9082-ce99-420e-ac5d-d5b2a16f269e" providerId="AD" clId="Web-{CCE66F5F-4F9E-4A3D-A08D-24A6719BAF8E}" dt="2023-11-28T21:32:08.417" v="25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CCE66F5F-4F9E-4A3D-A08D-24A6719BAF8E}" dt="2023-11-28T21:32:08.417" v="25" actId="20577"/>
          <ac:spMkLst>
            <pc:docMk/>
            <pc:sldMk cId="3531828138" sldId="284"/>
            <ac:spMk id="6" creationId="{4D58D925-DBF2-36BC-7761-3FB26E5F6488}"/>
          </ac:spMkLst>
        </pc:spChg>
      </pc:sldChg>
    </pc:docChg>
  </pc:docChgLst>
  <pc:docChgLst>
    <pc:chgData name="Kate Wildenthaler" userId="S::kwildent20@bw.edu::4fc255d0-56b5-4714-aa16-08b8cb44c2ad" providerId="AD" clId="Web-{3E94AD13-AFBF-4B8E-B051-412A7F3C6FE6}"/>
    <pc:docChg chg="modSld">
      <pc:chgData name="Kate Wildenthaler" userId="S::kwildent20@bw.edu::4fc255d0-56b5-4714-aa16-08b8cb44c2ad" providerId="AD" clId="Web-{3E94AD13-AFBF-4B8E-B051-412A7F3C6FE6}" dt="2024-01-16T18:35:52.301" v="13" actId="20577"/>
      <pc:docMkLst>
        <pc:docMk/>
      </pc:docMkLst>
      <pc:sldChg chg="modSp">
        <pc:chgData name="Kate Wildenthaler" userId="S::kwildent20@bw.edu::4fc255d0-56b5-4714-aa16-08b8cb44c2ad" providerId="AD" clId="Web-{3E94AD13-AFBF-4B8E-B051-412A7F3C6FE6}" dt="2024-01-16T18:35:52.301" v="13" actId="20577"/>
        <pc:sldMkLst>
          <pc:docMk/>
          <pc:sldMk cId="2271064310" sldId="285"/>
        </pc:sldMkLst>
        <pc:spChg chg="mod">
          <ac:chgData name="Kate Wildenthaler" userId="S::kwildent20@bw.edu::4fc255d0-56b5-4714-aa16-08b8cb44c2ad" providerId="AD" clId="Web-{3E94AD13-AFBF-4B8E-B051-412A7F3C6FE6}" dt="2024-01-16T18:35:52.301" v="13" actId="20577"/>
          <ac:spMkLst>
            <pc:docMk/>
            <pc:sldMk cId="2271064310" sldId="285"/>
            <ac:spMk id="162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9C990024-152D-4376-A7E9-089925DB5F50}"/>
    <pc:docChg chg="modSld">
      <pc:chgData name="Genevieve Carreno" userId="S::gcarreno20@bw.edu::6f0316f5-b452-4d8f-bc5e-b53440e6fd8f" providerId="AD" clId="Web-{9C990024-152D-4376-A7E9-089925DB5F50}" dt="2024-01-16T21:44:59.028" v="2" actId="20577"/>
      <pc:docMkLst>
        <pc:docMk/>
      </pc:docMkLst>
      <pc:sldChg chg="modSp">
        <pc:chgData name="Genevieve Carreno" userId="S::gcarreno20@bw.edu::6f0316f5-b452-4d8f-bc5e-b53440e6fd8f" providerId="AD" clId="Web-{9C990024-152D-4376-A7E9-089925DB5F50}" dt="2024-01-16T21:44:59.028" v="2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9C990024-152D-4376-A7E9-089925DB5F50}" dt="2024-01-16T21:44:59.028" v="2" actId="20577"/>
          <ac:spMkLst>
            <pc:docMk/>
            <pc:sldMk cId="0" sldId="256"/>
            <ac:spMk id="67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D3B0BE83-224B-43FB-AF3E-CF6151160391}"/>
    <pc:docChg chg="mod addSld modSld">
      <pc:chgData name="Genevieve Carreno" userId="S::gcarreno20@bw.edu::6f0316f5-b452-4d8f-bc5e-b53440e6fd8f" providerId="AD" clId="Web-{D3B0BE83-224B-43FB-AF3E-CF6151160391}" dt="2023-11-27T21:46:17.624" v="171"/>
      <pc:docMkLst>
        <pc:docMk/>
      </pc:docMkLst>
      <pc:sldChg chg="modSp">
        <pc:chgData name="Genevieve Carreno" userId="S::gcarreno20@bw.edu::6f0316f5-b452-4d8f-bc5e-b53440e6fd8f" providerId="AD" clId="Web-{D3B0BE83-224B-43FB-AF3E-CF6151160391}" dt="2023-11-27T21:35:14.718" v="146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D3B0BE83-224B-43FB-AF3E-CF6151160391}" dt="2023-11-27T21:35:14.718" v="146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D3B0BE83-224B-43FB-AF3E-CF6151160391}" dt="2023-11-27T21:46:01.780" v="169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D3B0BE83-224B-43FB-AF3E-CF6151160391}" dt="2023-11-27T21:46:01.780" v="169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addCm">
        <pc:chgData name="Genevieve Carreno" userId="S::gcarreno20@bw.edu::6f0316f5-b452-4d8f-bc5e-b53440e6fd8f" providerId="AD" clId="Web-{D3B0BE83-224B-43FB-AF3E-CF6151160391}" dt="2023-11-27T21:46:17.624" v="171"/>
        <pc:sldMkLst>
          <pc:docMk/>
          <pc:sldMk cId="4105221473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nevieve Carreno" userId="S::gcarreno20@bw.edu::6f0316f5-b452-4d8f-bc5e-b53440e6fd8f" providerId="AD" clId="Web-{D3B0BE83-224B-43FB-AF3E-CF6151160391}" dt="2023-11-27T21:46:17.624" v="171"/>
              <pc2:cmMkLst xmlns:pc2="http://schemas.microsoft.com/office/powerpoint/2019/9/main/command">
                <pc:docMk/>
                <pc:sldMk cId="4105221473" sldId="295"/>
                <pc2:cmMk id="{70899758-8616-4F2A-ACA4-598D18CDD528}"/>
              </pc2:cmMkLst>
            </pc226:cmChg>
          </p:ext>
        </pc:extLst>
      </pc:sldChg>
      <pc:sldChg chg="modSp new">
        <pc:chgData name="Genevieve Carreno" userId="S::gcarreno20@bw.edu::6f0316f5-b452-4d8f-bc5e-b53440e6fd8f" providerId="AD" clId="Web-{D3B0BE83-224B-43FB-AF3E-CF6151160391}" dt="2023-11-27T21:35:40.906" v="163" actId="14100"/>
        <pc:sldMkLst>
          <pc:docMk/>
          <pc:sldMk cId="3013365607" sldId="296"/>
        </pc:sldMkLst>
        <pc:spChg chg="mod">
          <ac:chgData name="Genevieve Carreno" userId="S::gcarreno20@bw.edu::6f0316f5-b452-4d8f-bc5e-b53440e6fd8f" providerId="AD" clId="Web-{D3B0BE83-224B-43FB-AF3E-CF6151160391}" dt="2023-11-27T21:35:40.906" v="163" actId="14100"/>
          <ac:spMkLst>
            <pc:docMk/>
            <pc:sldMk cId="3013365607" sldId="296"/>
            <ac:spMk id="2" creationId="{5EE55EB1-F4B3-A1EB-06D6-5582255A68CE}"/>
          </ac:spMkLst>
        </pc:spChg>
      </pc:sldChg>
    </pc:docChg>
  </pc:docChgLst>
  <pc:docChgLst>
    <pc:chgData name="Genevieve Carreno" userId="6f0316f5-b452-4d8f-bc5e-b53440e6fd8f" providerId="ADAL" clId="{0EDD8C25-CB2A-1B49-956E-4300948BC924}"/>
    <pc:docChg chg="delSld modSld">
      <pc:chgData name="Genevieve Carreno" userId="6f0316f5-b452-4d8f-bc5e-b53440e6fd8f" providerId="ADAL" clId="{0EDD8C25-CB2A-1B49-956E-4300948BC924}" dt="2024-01-16T19:54:26.185" v="34" actId="2696"/>
      <pc:docMkLst>
        <pc:docMk/>
      </pc:docMkLst>
      <pc:sldChg chg="modSp">
        <pc:chgData name="Genevieve Carreno" userId="6f0316f5-b452-4d8f-bc5e-b53440e6fd8f" providerId="ADAL" clId="{0EDD8C25-CB2A-1B49-956E-4300948BC924}" dt="2024-01-16T19:53:01.852" v="4" actId="20577"/>
        <pc:sldMkLst>
          <pc:docMk/>
          <pc:sldMk cId="0" sldId="257"/>
        </pc:sldMkLst>
        <pc:spChg chg="mod">
          <ac:chgData name="Genevieve Carreno" userId="6f0316f5-b452-4d8f-bc5e-b53440e6fd8f" providerId="ADAL" clId="{0EDD8C25-CB2A-1B49-956E-4300948BC924}" dt="2024-01-16T19:53:01.852" v="4" actId="20577"/>
          <ac:spMkLst>
            <pc:docMk/>
            <pc:sldMk cId="0" sldId="257"/>
            <ac:spMk id="73" creationId="{00000000-0000-0000-0000-000000000000}"/>
          </ac:spMkLst>
        </pc:spChg>
      </pc:sldChg>
      <pc:sldChg chg="del">
        <pc:chgData name="Genevieve Carreno" userId="6f0316f5-b452-4d8f-bc5e-b53440e6fd8f" providerId="ADAL" clId="{0EDD8C25-CB2A-1B49-956E-4300948BC924}" dt="2024-01-16T19:54:26.185" v="34" actId="2696"/>
        <pc:sldMkLst>
          <pc:docMk/>
          <pc:sldMk cId="2934195736" sldId="276"/>
        </pc:sldMkLst>
      </pc:sldChg>
      <pc:sldChg chg="modSp">
        <pc:chgData name="Genevieve Carreno" userId="6f0316f5-b452-4d8f-bc5e-b53440e6fd8f" providerId="ADAL" clId="{0EDD8C25-CB2A-1B49-956E-4300948BC924}" dt="2024-01-16T19:54:13.699" v="33" actId="207"/>
        <pc:sldMkLst>
          <pc:docMk/>
          <pc:sldMk cId="2532243226" sldId="286"/>
        </pc:sldMkLst>
        <pc:spChg chg="mod">
          <ac:chgData name="Genevieve Carreno" userId="6f0316f5-b452-4d8f-bc5e-b53440e6fd8f" providerId="ADAL" clId="{0EDD8C25-CB2A-1B49-956E-4300948BC924}" dt="2024-01-16T19:54:13.699" v="33" actId="207"/>
          <ac:spMkLst>
            <pc:docMk/>
            <pc:sldMk cId="2532243226" sldId="286"/>
            <ac:spMk id="5" creationId="{0A989803-5E7B-63B2-55D5-417221F4A3CE}"/>
          </ac:spMkLst>
        </pc:spChg>
      </pc:sldChg>
      <pc:sldChg chg="modSp">
        <pc:chgData name="Genevieve Carreno" userId="6f0316f5-b452-4d8f-bc5e-b53440e6fd8f" providerId="ADAL" clId="{0EDD8C25-CB2A-1B49-956E-4300948BC924}" dt="2024-01-16T19:53:31.642" v="31" actId="20577"/>
        <pc:sldMkLst>
          <pc:docMk/>
          <pc:sldMk cId="4105221473" sldId="295"/>
        </pc:sldMkLst>
        <pc:spChg chg="mod">
          <ac:chgData name="Genevieve Carreno" userId="6f0316f5-b452-4d8f-bc5e-b53440e6fd8f" providerId="ADAL" clId="{0EDD8C25-CB2A-1B49-956E-4300948BC924}" dt="2024-01-16T19:53:31.642" v="31" actId="20577"/>
          <ac:spMkLst>
            <pc:docMk/>
            <pc:sldMk cId="4105221473" sldId="295"/>
            <ac:spMk id="2" creationId="{632DA0F5-7443-B60F-1324-60FB502398A5}"/>
          </ac:spMkLst>
        </pc:spChg>
      </pc:sldChg>
    </pc:docChg>
  </pc:docChgLst>
  <pc:docChgLst>
    <pc:chgData name="Genevieve Carreno" userId="S::gcarreno20@bw.edu::6f0316f5-b452-4d8f-bc5e-b53440e6fd8f" providerId="AD" clId="Web-{12D41C72-3534-4BE7-9B08-965B9F74AA67}"/>
    <pc:docChg chg="modSld">
      <pc:chgData name="Genevieve Carreno" userId="S::gcarreno20@bw.edu::6f0316f5-b452-4d8f-bc5e-b53440e6fd8f" providerId="AD" clId="Web-{12D41C72-3534-4BE7-9B08-965B9F74AA67}" dt="2024-01-30T21:12:51.241" v="58" actId="20577"/>
      <pc:docMkLst>
        <pc:docMk/>
      </pc:docMkLst>
      <pc:sldChg chg="modSp">
        <pc:chgData name="Genevieve Carreno" userId="S::gcarreno20@bw.edu::6f0316f5-b452-4d8f-bc5e-b53440e6fd8f" providerId="AD" clId="Web-{12D41C72-3534-4BE7-9B08-965B9F74AA67}" dt="2024-01-30T21:12:51.241" v="58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12D41C72-3534-4BE7-9B08-965B9F74AA67}" dt="2024-01-30T21:12:51.241" v="58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12D41C72-3534-4BE7-9B08-965B9F74AA67}" dt="2024-01-30T21:09:55.455" v="6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12D41C72-3534-4BE7-9B08-965B9F74AA67}" dt="2024-01-30T21:09:55.455" v="6" actId="20577"/>
          <ac:spMkLst>
            <pc:docMk/>
            <pc:sldMk cId="886385815" sldId="288"/>
            <ac:spMk id="4" creationId="{A02CA42C-721B-957D-2536-89B591294914}"/>
          </ac:spMkLst>
        </pc:spChg>
      </pc:sldChg>
    </pc:docChg>
  </pc:docChgLst>
  <pc:docChgLst>
    <pc:chgData name="Alyssa Guzman" userId="S::aguzman20@bw.edu::c62e9082-ce99-420e-ac5d-d5b2a16f269e" providerId="AD" clId="Web-{798876D9-33E7-4FDA-AB97-88738ABF9EC4}"/>
    <pc:docChg chg="modSld">
      <pc:chgData name="Alyssa Guzman" userId="S::aguzman20@bw.edu::c62e9082-ce99-420e-ac5d-d5b2a16f269e" providerId="AD" clId="Web-{798876D9-33E7-4FDA-AB97-88738ABF9EC4}" dt="2024-01-16T15:10:54.199" v="3" actId="20577"/>
      <pc:docMkLst>
        <pc:docMk/>
      </pc:docMkLst>
      <pc:sldChg chg="modSp">
        <pc:chgData name="Alyssa Guzman" userId="S::aguzman20@bw.edu::c62e9082-ce99-420e-ac5d-d5b2a16f269e" providerId="AD" clId="Web-{798876D9-33E7-4FDA-AB97-88738ABF9EC4}" dt="2024-01-16T15:10:54.199" v="3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798876D9-33E7-4FDA-AB97-88738ABF9EC4}" dt="2024-01-16T15:10:54.199" v="3" actId="20577"/>
          <ac:spMkLst>
            <pc:docMk/>
            <pc:sldMk cId="3531828138" sldId="284"/>
            <ac:spMk id="6" creationId="{4D58D925-DBF2-36BC-7761-3FB26E5F6488}"/>
          </ac:spMkLst>
        </pc:spChg>
      </pc:sldChg>
    </pc:docChg>
  </pc:docChgLst>
  <pc:docChgLst>
    <pc:chgData name="Shannon Wilbourne" userId="18cf31a0-a4ae-4424-b44c-c104d23b262d" providerId="ADAL" clId="{3B441841-77BC-D143-8A61-E045872A5865}"/>
    <pc:docChg chg="undo custSel modSld">
      <pc:chgData name="Shannon Wilbourne" userId="18cf31a0-a4ae-4424-b44c-c104d23b262d" providerId="ADAL" clId="{3B441841-77BC-D143-8A61-E045872A5865}" dt="2024-01-16T16:20:24.614" v="788" actId="20577"/>
      <pc:docMkLst>
        <pc:docMk/>
      </pc:docMkLst>
      <pc:sldChg chg="modSp">
        <pc:chgData name="Shannon Wilbourne" userId="18cf31a0-a4ae-4424-b44c-c104d23b262d" providerId="ADAL" clId="{3B441841-77BC-D143-8A61-E045872A5865}" dt="2024-01-16T16:20:24.614" v="788" actId="20577"/>
        <pc:sldMkLst>
          <pc:docMk/>
          <pc:sldMk cId="82108157" sldId="291"/>
        </pc:sldMkLst>
        <pc:spChg chg="mod">
          <ac:chgData name="Shannon Wilbourne" userId="18cf31a0-a4ae-4424-b44c-c104d23b262d" providerId="ADAL" clId="{3B441841-77BC-D143-8A61-E045872A5865}" dt="2024-01-16T16:20:24.614" v="788" actId="20577"/>
          <ac:spMkLst>
            <pc:docMk/>
            <pc:sldMk cId="82108157" sldId="291"/>
            <ac:spMk id="97" creationId="{00000000-0000-0000-0000-000000000000}"/>
          </ac:spMkLst>
        </pc:spChg>
      </pc:sldChg>
    </pc:docChg>
  </pc:docChgLst>
  <pc:docChgLst>
    <pc:chgData name="Elanna Su" userId="S::esu22@bw.edu::7fd18d61-ec6a-41c4-9bd2-55771fa3616e" providerId="AD" clId="Web-{1E6991D7-B4DF-42BB-A5A5-904C6CF65540}"/>
    <pc:docChg chg="modSld">
      <pc:chgData name="Elanna Su" userId="S::esu22@bw.edu::7fd18d61-ec6a-41c4-9bd2-55771fa3616e" providerId="AD" clId="Web-{1E6991D7-B4DF-42BB-A5A5-904C6CF65540}" dt="2024-01-30T14:56:35.615" v="206" actId="20577"/>
      <pc:docMkLst>
        <pc:docMk/>
      </pc:docMkLst>
      <pc:sldChg chg="modSp">
        <pc:chgData name="Elanna Su" userId="S::esu22@bw.edu::7fd18d61-ec6a-41c4-9bd2-55771fa3616e" providerId="AD" clId="Web-{1E6991D7-B4DF-42BB-A5A5-904C6CF65540}" dt="2024-01-30T14:56:35.615" v="206" actId="20577"/>
        <pc:sldMkLst>
          <pc:docMk/>
          <pc:sldMk cId="886385815" sldId="288"/>
        </pc:sldMkLst>
        <pc:spChg chg="mod">
          <ac:chgData name="Elanna Su" userId="S::esu22@bw.edu::7fd18d61-ec6a-41c4-9bd2-55771fa3616e" providerId="AD" clId="Web-{1E6991D7-B4DF-42BB-A5A5-904C6CF65540}" dt="2024-01-30T14:56:35.615" v="206" actId="20577"/>
          <ac:spMkLst>
            <pc:docMk/>
            <pc:sldMk cId="886385815" sldId="288"/>
            <ac:spMk id="4" creationId="{A02CA42C-721B-957D-2536-89B591294914}"/>
          </ac:spMkLst>
        </pc:spChg>
      </pc:sldChg>
    </pc:docChg>
  </pc:docChgLst>
  <pc:docChgLst>
    <pc:chgData name="Nick Westover" userId="S::nwestove20@bw.edu::cc41c86f-6c4b-43aa-9b0f-09921c15effe" providerId="AD" clId="Web-{3F3FF6A3-E339-48F9-A229-DEB482215391}"/>
    <pc:docChg chg="modSld">
      <pc:chgData name="Nick Westover" userId="S::nwestove20@bw.edu::cc41c86f-6c4b-43aa-9b0f-09921c15effe" providerId="AD" clId="Web-{3F3FF6A3-E339-48F9-A229-DEB482215391}" dt="2024-01-16T19:19:56.472" v="139" actId="1076"/>
      <pc:docMkLst>
        <pc:docMk/>
      </pc:docMkLst>
      <pc:sldChg chg="addSp modSp">
        <pc:chgData name="Nick Westover" userId="S::nwestove20@bw.edu::cc41c86f-6c4b-43aa-9b0f-09921c15effe" providerId="AD" clId="Web-{3F3FF6A3-E339-48F9-A229-DEB482215391}" dt="2024-01-16T19:19:56.472" v="139" actId="1076"/>
        <pc:sldMkLst>
          <pc:docMk/>
          <pc:sldMk cId="2532243226" sldId="286"/>
        </pc:sldMkLst>
        <pc:spChg chg="add mod">
          <ac:chgData name="Nick Westover" userId="S::nwestove20@bw.edu::cc41c86f-6c4b-43aa-9b0f-09921c15effe" providerId="AD" clId="Web-{3F3FF6A3-E339-48F9-A229-DEB482215391}" dt="2024-01-16T19:19:56.472" v="139" actId="1076"/>
          <ac:spMkLst>
            <pc:docMk/>
            <pc:sldMk cId="2532243226" sldId="286"/>
            <ac:spMk id="4" creationId="{282064D2-443D-5D83-026B-BE1FD66615E6}"/>
          </ac:spMkLst>
        </pc:spChg>
        <pc:spChg chg="mod">
          <ac:chgData name="Nick Westover" userId="S::nwestove20@bw.edu::cc41c86f-6c4b-43aa-9b0f-09921c15effe" providerId="AD" clId="Web-{3F3FF6A3-E339-48F9-A229-DEB482215391}" dt="2024-01-16T19:19:24.799" v="124" actId="20577"/>
          <ac:spMkLst>
            <pc:docMk/>
            <pc:sldMk cId="2532243226" sldId="286"/>
            <ac:spMk id="5" creationId="{0A989803-5E7B-63B2-55D5-417221F4A3CE}"/>
          </ac:spMkLst>
        </pc:spChg>
        <pc:picChg chg="add mod">
          <ac:chgData name="Nick Westover" userId="S::nwestove20@bw.edu::cc41c86f-6c4b-43aa-9b0f-09921c15effe" providerId="AD" clId="Web-{3F3FF6A3-E339-48F9-A229-DEB482215391}" dt="2024-01-16T19:19:33.955" v="128" actId="1076"/>
          <ac:picMkLst>
            <pc:docMk/>
            <pc:sldMk cId="2532243226" sldId="286"/>
            <ac:picMk id="2" creationId="{52B0D8D1-B827-9136-BC59-45213511C301}"/>
          </ac:picMkLst>
        </pc:picChg>
      </pc:sldChg>
    </pc:docChg>
  </pc:docChgLst>
  <pc:docChgLst>
    <pc:chgData name="Marc West" userId="S::mwest@bw.edu::9e995566-9eba-4cca-859c-4e0a2e367973" providerId="AD" clId="Web-{C37A4E88-508E-45C9-9A42-2BA881C9AC26}"/>
    <pc:docChg chg="delSld modSld">
      <pc:chgData name="Marc West" userId="S::mwest@bw.edu::9e995566-9eba-4cca-859c-4e0a2e367973" providerId="AD" clId="Web-{C37A4E88-508E-45C9-9A42-2BA881C9AC26}" dt="2023-11-27T21:41:09.307" v="76" actId="20577"/>
      <pc:docMkLst>
        <pc:docMk/>
      </pc:docMkLst>
      <pc:sldChg chg="addSp delSp modSp">
        <pc:chgData name="Marc West" userId="S::mwest@bw.edu::9e995566-9eba-4cca-859c-4e0a2e367973" providerId="AD" clId="Web-{C37A4E88-508E-45C9-9A42-2BA881C9AC26}" dt="2023-11-27T21:40:17.024" v="75"/>
        <pc:sldMkLst>
          <pc:docMk/>
          <pc:sldMk cId="363645530" sldId="283"/>
        </pc:sldMkLst>
        <pc:spChg chg="add del">
          <ac:chgData name="Marc West" userId="S::mwest@bw.edu::9e995566-9eba-4cca-859c-4e0a2e367973" providerId="AD" clId="Web-{C37A4E88-508E-45C9-9A42-2BA881C9AC26}" dt="2023-11-27T21:34:36.201" v="12"/>
          <ac:spMkLst>
            <pc:docMk/>
            <pc:sldMk cId="363645530" sldId="283"/>
            <ac:spMk id="5" creationId="{82F1B475-3ED1-BA01-3EA8-DDC57A915123}"/>
          </ac:spMkLst>
        </pc:spChg>
        <pc:spChg chg="add mod">
          <ac:chgData name="Marc West" userId="S::mwest@bw.edu::9e995566-9eba-4cca-859c-4e0a2e367973" providerId="AD" clId="Web-{C37A4E88-508E-45C9-9A42-2BA881C9AC26}" dt="2023-11-27T21:34:55.123" v="16"/>
          <ac:spMkLst>
            <pc:docMk/>
            <pc:sldMk cId="363645530" sldId="283"/>
            <ac:spMk id="6" creationId="{8FD3DE4D-DD3B-2599-64C5-961F00529E24}"/>
          </ac:spMkLst>
        </pc:spChg>
        <pc:spChg chg="add mod">
          <ac:chgData name="Marc West" userId="S::mwest@bw.edu::9e995566-9eba-4cca-859c-4e0a2e367973" providerId="AD" clId="Web-{C37A4E88-508E-45C9-9A42-2BA881C9AC26}" dt="2023-11-27T21:40:01.196" v="74"/>
          <ac:spMkLst>
            <pc:docMk/>
            <pc:sldMk cId="363645530" sldId="283"/>
            <ac:spMk id="7" creationId="{FB8B32EA-602F-907C-A327-4DCED1FBD480}"/>
          </ac:spMkLst>
        </pc:spChg>
        <pc:picChg chg="add mod">
          <ac:chgData name="Marc West" userId="S::mwest@bw.edu::9e995566-9eba-4cca-859c-4e0a2e367973" providerId="AD" clId="Web-{C37A4E88-508E-45C9-9A42-2BA881C9AC26}" dt="2023-11-27T21:34:05.528" v="9" actId="14100"/>
          <ac:picMkLst>
            <pc:docMk/>
            <pc:sldMk cId="363645530" sldId="283"/>
            <ac:picMk id="2" creationId="{59FCD864-6CB6-6A51-0C2B-D36569FBC72A}"/>
          </ac:picMkLst>
        </pc:picChg>
        <pc:picChg chg="add mod">
          <ac:chgData name="Marc West" userId="S::mwest@bw.edu::9e995566-9eba-4cca-859c-4e0a2e367973" providerId="AD" clId="Web-{C37A4E88-508E-45C9-9A42-2BA881C9AC26}" dt="2023-11-27T21:34:08.825" v="10" actId="1076"/>
          <ac:picMkLst>
            <pc:docMk/>
            <pc:sldMk cId="363645530" sldId="283"/>
            <ac:picMk id="4" creationId="{2507F078-4267-1230-30C0-448836A2C848}"/>
          </ac:picMkLst>
        </pc:picChg>
        <pc:cxnChg chg="add mod">
          <ac:chgData name="Marc West" userId="S::mwest@bw.edu::9e995566-9eba-4cca-859c-4e0a2e367973" providerId="AD" clId="Web-{C37A4E88-508E-45C9-9A42-2BA881C9AC26}" dt="2023-11-27T21:40:17.024" v="75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delSp del">
        <pc:chgData name="Marc West" userId="S::mwest@bw.edu::9e995566-9eba-4cca-859c-4e0a2e367973" providerId="AD" clId="Web-{C37A4E88-508E-45C9-9A42-2BA881C9AC26}" dt="2023-11-27T21:33:45.011" v="6"/>
        <pc:sldMkLst>
          <pc:docMk/>
          <pc:sldMk cId="1327168440" sldId="289"/>
        </pc:sldMkLst>
        <pc:picChg chg="del">
          <ac:chgData name="Marc West" userId="S::mwest@bw.edu::9e995566-9eba-4cca-859c-4e0a2e367973" providerId="AD" clId="Web-{C37A4E88-508E-45C9-9A42-2BA881C9AC26}" dt="2023-11-27T21:33:17.245" v="0"/>
          <ac:picMkLst>
            <pc:docMk/>
            <pc:sldMk cId="1327168440" sldId="289"/>
            <ac:picMk id="2" creationId="{227E02F4-6C03-BAF5-E690-9A30D871DC0D}"/>
          </ac:picMkLst>
        </pc:picChg>
        <pc:picChg chg="del">
          <ac:chgData name="Marc West" userId="S::mwest@bw.edu::9e995566-9eba-4cca-859c-4e0a2e367973" providerId="AD" clId="Web-{C37A4E88-508E-45C9-9A42-2BA881C9AC26}" dt="2023-11-27T21:33:33.558" v="3"/>
          <ac:picMkLst>
            <pc:docMk/>
            <pc:sldMk cId="1327168440" sldId="289"/>
            <ac:picMk id="4" creationId="{FF2E535C-CF44-B3D2-9C99-96A9D20D6251}"/>
          </ac:picMkLst>
        </pc:picChg>
      </pc:sldChg>
      <pc:sldChg chg="modSp">
        <pc:chgData name="Marc West" userId="S::mwest@bw.edu::9e995566-9eba-4cca-859c-4e0a2e367973" providerId="AD" clId="Web-{C37A4E88-508E-45C9-9A42-2BA881C9AC26}" dt="2023-11-27T21:41:09.307" v="76" actId="20577"/>
        <pc:sldMkLst>
          <pc:docMk/>
          <pc:sldMk cId="3368700383" sldId="292"/>
        </pc:sldMkLst>
        <pc:spChg chg="mod">
          <ac:chgData name="Marc West" userId="S::mwest@bw.edu::9e995566-9eba-4cca-859c-4e0a2e367973" providerId="AD" clId="Web-{C37A4E88-508E-45C9-9A42-2BA881C9AC26}" dt="2023-11-27T21:41:09.307" v="76" actId="20577"/>
          <ac:spMkLst>
            <pc:docMk/>
            <pc:sldMk cId="3368700383" sldId="292"/>
            <ac:spMk id="97" creationId="{00000000-0000-0000-0000-000000000000}"/>
          </ac:spMkLst>
        </pc:spChg>
      </pc:sldChg>
    </pc:docChg>
  </pc:docChgLst>
  <pc:docChgLst>
    <pc:chgData name="Genevieve Carreno" userId="6f0316f5-b452-4d8f-bc5e-b53440e6fd8f" providerId="ADAL" clId="{B84330A1-9536-DD40-9A91-A0746E29D806}"/>
    <pc:docChg chg="undo custSel addSld delSld modSld sldOrd">
      <pc:chgData name="Genevieve Carreno" userId="6f0316f5-b452-4d8f-bc5e-b53440e6fd8f" providerId="ADAL" clId="{B84330A1-9536-DD40-9A91-A0746E29D806}" dt="2023-11-26T21:56:55.325" v="405" actId="478"/>
      <pc:docMkLst>
        <pc:docMk/>
      </pc:docMkLst>
      <pc:sldChg chg="modSp">
        <pc:chgData name="Genevieve Carreno" userId="6f0316f5-b452-4d8f-bc5e-b53440e6fd8f" providerId="ADAL" clId="{B84330A1-9536-DD40-9A91-A0746E29D806}" dt="2023-11-26T21:48:53.712" v="3" actId="20577"/>
        <pc:sldMkLst>
          <pc:docMk/>
          <pc:sldMk cId="0" sldId="256"/>
        </pc:sldMkLst>
        <pc:spChg chg="mod">
          <ac:chgData name="Genevieve Carreno" userId="6f0316f5-b452-4d8f-bc5e-b53440e6fd8f" providerId="ADAL" clId="{B84330A1-9536-DD40-9A91-A0746E29D806}" dt="2023-11-26T21:48:53.712" v="3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2:08.201" v="223" actId="14"/>
        <pc:sldMkLst>
          <pc:docMk/>
          <pc:sldMk cId="2934195736" sldId="276"/>
        </pc:sldMkLst>
        <pc:spChg chg="mod">
          <ac:chgData name="Genevieve Carreno" userId="6f0316f5-b452-4d8f-bc5e-b53440e6fd8f" providerId="ADAL" clId="{B84330A1-9536-DD40-9A91-A0746E29D806}" dt="2023-11-26T21:52:08.201" v="223" actId="14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6:26.247" v="400" actId="20577"/>
        <pc:sldMkLst>
          <pc:docMk/>
          <pc:sldMk cId="2233914468" sldId="278"/>
        </pc:sldMkLst>
        <pc:spChg chg="mod">
          <ac:chgData name="Genevieve Carreno" userId="6f0316f5-b452-4d8f-bc5e-b53440e6fd8f" providerId="ADAL" clId="{B84330A1-9536-DD40-9A91-A0746E29D806}" dt="2023-11-26T21:56:26.247" v="400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1:48.801" v="221" actId="20577"/>
        <pc:sldMkLst>
          <pc:docMk/>
          <pc:sldMk cId="3531828138" sldId="284"/>
        </pc:sldMkLst>
        <pc:spChg chg="mod">
          <ac:chgData name="Genevieve Carreno" userId="6f0316f5-b452-4d8f-bc5e-b53440e6fd8f" providerId="ADAL" clId="{B84330A1-9536-DD40-9A91-A0746E29D806}" dt="2023-11-26T21:51:48.801" v="221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6f0316f5-b452-4d8f-bc5e-b53440e6fd8f" providerId="ADAL" clId="{B84330A1-9536-DD40-9A91-A0746E29D806}" dt="2023-11-26T21:51:40.787" v="201" actId="20577"/>
        <pc:sldMkLst>
          <pc:docMk/>
          <pc:sldMk cId="2271064310" sldId="285"/>
        </pc:sldMkLst>
        <pc:spChg chg="mod">
          <ac:chgData name="Genevieve Carreno" userId="6f0316f5-b452-4d8f-bc5e-b53440e6fd8f" providerId="ADAL" clId="{B84330A1-9536-DD40-9A91-A0746E29D806}" dt="2023-11-26T21:51:40.787" v="201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1:30.419" v="190" actId="255"/>
        <pc:sldMkLst>
          <pc:docMk/>
          <pc:sldMk cId="2532243226" sldId="286"/>
        </pc:sldMkLst>
        <pc:spChg chg="mod">
          <ac:chgData name="Genevieve Carreno" userId="6f0316f5-b452-4d8f-bc5e-b53440e6fd8f" providerId="ADAL" clId="{B84330A1-9536-DD40-9A91-A0746E29D806}" dt="2023-11-26T21:51:30.419" v="190" actId="255"/>
          <ac:spMkLst>
            <pc:docMk/>
            <pc:sldMk cId="2532243226" sldId="286"/>
            <ac:spMk id="4" creationId="{076CBF5C-9C5B-E0B6-E7D4-04CC98BD272B}"/>
          </ac:spMkLst>
        </pc:spChg>
      </pc:sldChg>
      <pc:sldChg chg="modSp">
        <pc:chgData name="Genevieve Carreno" userId="6f0316f5-b452-4d8f-bc5e-b53440e6fd8f" providerId="ADAL" clId="{B84330A1-9536-DD40-9A91-A0746E29D806}" dt="2023-11-26T21:51:03.031" v="134" actId="20577"/>
        <pc:sldMkLst>
          <pc:docMk/>
          <pc:sldMk cId="3433176570" sldId="287"/>
        </pc:sldMkLst>
        <pc:spChg chg="mod">
          <ac:chgData name="Genevieve Carreno" userId="6f0316f5-b452-4d8f-bc5e-b53440e6fd8f" providerId="ADAL" clId="{B84330A1-9536-DD40-9A91-A0746E29D806}" dt="2023-11-26T21:51:03.031" v="134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modSp">
        <pc:chgData name="Genevieve Carreno" userId="6f0316f5-b452-4d8f-bc5e-b53440e6fd8f" providerId="ADAL" clId="{B84330A1-9536-DD40-9A91-A0746E29D806}" dt="2023-11-26T21:50:52.492" v="130" actId="20577"/>
        <pc:sldMkLst>
          <pc:docMk/>
          <pc:sldMk cId="886385815" sldId="288"/>
        </pc:sldMkLst>
        <pc:spChg chg="mod">
          <ac:chgData name="Genevieve Carreno" userId="6f0316f5-b452-4d8f-bc5e-b53440e6fd8f" providerId="ADAL" clId="{B84330A1-9536-DD40-9A91-A0746E29D806}" dt="2023-11-26T21:50:52.492" v="130" actId="20577"/>
          <ac:spMkLst>
            <pc:docMk/>
            <pc:sldMk cId="886385815" sldId="288"/>
            <ac:spMk id="4" creationId="{A02CA42C-721B-957D-2536-89B591294914}"/>
          </ac:spMkLst>
        </pc:spChg>
      </pc:sldChg>
      <pc:sldChg chg="del">
        <pc:chgData name="Genevieve Carreno" userId="6f0316f5-b452-4d8f-bc5e-b53440e6fd8f" providerId="ADAL" clId="{B84330A1-9536-DD40-9A91-A0746E29D806}" dt="2023-11-26T21:52:34.579" v="224" actId="2696"/>
        <pc:sldMkLst>
          <pc:docMk/>
          <pc:sldMk cId="2816232078" sldId="290"/>
        </pc:sldMkLst>
      </pc:sldChg>
      <pc:sldChg chg="delSp modSp add">
        <pc:chgData name="Genevieve Carreno" userId="6f0316f5-b452-4d8f-bc5e-b53440e6fd8f" providerId="ADAL" clId="{B84330A1-9536-DD40-9A91-A0746E29D806}" dt="2023-11-26T21:50:19.757" v="52" actId="14100"/>
        <pc:sldMkLst>
          <pc:docMk/>
          <pc:sldMk cId="82108157" sldId="291"/>
        </pc:sldMkLst>
        <pc:spChg chg="del">
          <ac:chgData name="Genevieve Carreno" userId="6f0316f5-b452-4d8f-bc5e-b53440e6fd8f" providerId="ADAL" clId="{B84330A1-9536-DD40-9A91-A0746E29D806}" dt="2023-11-26T21:50:08.698" v="26" actId="478"/>
          <ac:spMkLst>
            <pc:docMk/>
            <pc:sldMk cId="82108157" sldId="291"/>
            <ac:spMk id="2" creationId="{AA101764-32B2-A8C8-F85A-7D6E5FC449B0}"/>
          </ac:spMkLst>
        </pc:spChg>
        <pc:spChg chg="mod">
          <ac:chgData name="Genevieve Carreno" userId="6f0316f5-b452-4d8f-bc5e-b53440e6fd8f" providerId="ADAL" clId="{B84330A1-9536-DD40-9A91-A0746E29D806}" dt="2023-11-26T21:50:02.842" v="24" actId="20577"/>
          <ac:spMkLst>
            <pc:docMk/>
            <pc:sldMk cId="82108157" sldId="291"/>
            <ac:spMk id="96" creationId="{00000000-0000-0000-0000-000000000000}"/>
          </ac:spMkLst>
        </pc:spChg>
        <pc:spChg chg="mod">
          <ac:chgData name="Genevieve Carreno" userId="6f0316f5-b452-4d8f-bc5e-b53440e6fd8f" providerId="ADAL" clId="{B84330A1-9536-DD40-9A91-A0746E29D806}" dt="2023-11-26T21:50:19.757" v="52" actId="14100"/>
          <ac:spMkLst>
            <pc:docMk/>
            <pc:sldMk cId="82108157" sldId="291"/>
            <ac:spMk id="97" creationId="{00000000-0000-0000-0000-000000000000}"/>
          </ac:spMkLst>
        </pc:spChg>
        <pc:picChg chg="del">
          <ac:chgData name="Genevieve Carreno" userId="6f0316f5-b452-4d8f-bc5e-b53440e6fd8f" providerId="ADAL" clId="{B84330A1-9536-DD40-9A91-A0746E29D806}" dt="2023-11-26T21:50:07.039" v="25" actId="478"/>
          <ac:picMkLst>
            <pc:docMk/>
            <pc:sldMk cId="82108157" sldId="291"/>
            <ac:picMk id="4" creationId="{7EFCED0B-3653-9A6E-4B8F-509CD45F23DB}"/>
          </ac:picMkLst>
        </pc:picChg>
      </pc:sldChg>
      <pc:sldChg chg="new del">
        <pc:chgData name="Genevieve Carreno" userId="6f0316f5-b452-4d8f-bc5e-b53440e6fd8f" providerId="ADAL" clId="{B84330A1-9536-DD40-9A91-A0746E29D806}" dt="2023-11-26T21:49:36.886" v="9" actId="680"/>
        <pc:sldMkLst>
          <pc:docMk/>
          <pc:sldMk cId="3279071646" sldId="291"/>
        </pc:sldMkLst>
      </pc:sldChg>
      <pc:sldChg chg="addSp delSp modSp add mod ord modClrScheme chgLayout">
        <pc:chgData name="Genevieve Carreno" userId="6f0316f5-b452-4d8f-bc5e-b53440e6fd8f" providerId="ADAL" clId="{B84330A1-9536-DD40-9A91-A0746E29D806}" dt="2023-11-26T21:55:27.143" v="373" actId="1076"/>
        <pc:sldMkLst>
          <pc:docMk/>
          <pc:sldMk cId="3368700383" sldId="292"/>
        </pc:sldMkLst>
        <pc:spChg chg="del">
          <ac:chgData name="Genevieve Carreno" userId="6f0316f5-b452-4d8f-bc5e-b53440e6fd8f" providerId="ADAL" clId="{B84330A1-9536-DD40-9A91-A0746E29D806}" dt="2023-11-26T21:53:10.240" v="262" actId="478"/>
          <ac:spMkLst>
            <pc:docMk/>
            <pc:sldMk cId="3368700383" sldId="292"/>
            <ac:spMk id="2" creationId="{AA101764-32B2-A8C8-F85A-7D6E5FC449B0}"/>
          </ac:spMkLst>
        </pc:spChg>
        <pc:spChg chg="add mod ord">
          <ac:chgData name="Genevieve Carreno" userId="6f0316f5-b452-4d8f-bc5e-b53440e6fd8f" providerId="ADAL" clId="{B84330A1-9536-DD40-9A91-A0746E29D806}" dt="2023-11-26T21:53:54.522" v="326" actId="20577"/>
          <ac:spMkLst>
            <pc:docMk/>
            <pc:sldMk cId="3368700383" sldId="292"/>
            <ac:spMk id="5" creationId="{360A395C-3C9C-C090-744F-6951E2834F6F}"/>
          </ac:spMkLst>
        </pc:spChg>
        <pc:spChg chg="mod ord">
          <ac:chgData name="Genevieve Carreno" userId="6f0316f5-b452-4d8f-bc5e-b53440e6fd8f" providerId="ADAL" clId="{B84330A1-9536-DD40-9A91-A0746E29D806}" dt="2023-11-26T21:53:35.368" v="265" actId="207"/>
          <ac:spMkLst>
            <pc:docMk/>
            <pc:sldMk cId="3368700383" sldId="292"/>
            <ac:spMk id="96" creationId="{00000000-0000-0000-0000-000000000000}"/>
          </ac:spMkLst>
        </pc:spChg>
        <pc:spChg chg="mod ord">
          <ac:chgData name="Genevieve Carreno" userId="6f0316f5-b452-4d8f-bc5e-b53440e6fd8f" providerId="ADAL" clId="{B84330A1-9536-DD40-9A91-A0746E29D806}" dt="2023-11-26T21:55:27.143" v="373" actId="1076"/>
          <ac:spMkLst>
            <pc:docMk/>
            <pc:sldMk cId="3368700383" sldId="292"/>
            <ac:spMk id="97" creationId="{00000000-0000-0000-0000-000000000000}"/>
          </ac:spMkLst>
        </pc:spChg>
        <pc:picChg chg="mod">
          <ac:chgData name="Genevieve Carreno" userId="6f0316f5-b452-4d8f-bc5e-b53440e6fd8f" providerId="ADAL" clId="{B84330A1-9536-DD40-9A91-A0746E29D806}" dt="2023-11-26T21:54:46.743" v="361" actId="1076"/>
          <ac:picMkLst>
            <pc:docMk/>
            <pc:sldMk cId="3368700383" sldId="292"/>
            <ac:picMk id="3" creationId="{DACD1D97-E13F-7659-A055-9CA4ACBB94FC}"/>
          </ac:picMkLst>
        </pc:picChg>
        <pc:picChg chg="del">
          <ac:chgData name="Genevieve Carreno" userId="6f0316f5-b452-4d8f-bc5e-b53440e6fd8f" providerId="ADAL" clId="{B84330A1-9536-DD40-9A91-A0746E29D806}" dt="2023-11-26T21:53:07.696" v="261" actId="478"/>
          <ac:picMkLst>
            <pc:docMk/>
            <pc:sldMk cId="3368700383" sldId="292"/>
            <ac:picMk id="4" creationId="{7EFCED0B-3653-9A6E-4B8F-509CD45F23DB}"/>
          </ac:picMkLst>
        </pc:picChg>
      </pc:sldChg>
      <pc:sldChg chg="addSp delSp modSp new mod modClrScheme chgLayout">
        <pc:chgData name="Genevieve Carreno" userId="6f0316f5-b452-4d8f-bc5e-b53440e6fd8f" providerId="ADAL" clId="{B84330A1-9536-DD40-9A91-A0746E29D806}" dt="2023-11-26T21:56:55.325" v="405" actId="478"/>
        <pc:sldMkLst>
          <pc:docMk/>
          <pc:sldMk cId="1493912185" sldId="293"/>
        </pc:sldMkLst>
        <pc:spChg chg="mod ord">
          <ac:chgData name="Genevieve Carreno" userId="6f0316f5-b452-4d8f-bc5e-b53440e6fd8f" providerId="ADAL" clId="{B84330A1-9536-DD40-9A91-A0746E29D806}" dt="2023-11-26T21:55:57.125" v="376" actId="2711"/>
          <ac:spMkLst>
            <pc:docMk/>
            <pc:sldMk cId="1493912185" sldId="293"/>
            <ac:spMk id="2" creationId="{B128E609-22B9-9BF1-6B7C-CFE22167978B}"/>
          </ac:spMkLst>
        </pc:spChg>
        <pc:spChg chg="del">
          <ac:chgData name="Genevieve Carreno" userId="6f0316f5-b452-4d8f-bc5e-b53440e6fd8f" providerId="ADAL" clId="{B84330A1-9536-DD40-9A91-A0746E29D806}" dt="2023-11-26T21:55:44.706" v="375" actId="700"/>
          <ac:spMkLst>
            <pc:docMk/>
            <pc:sldMk cId="1493912185" sldId="293"/>
            <ac:spMk id="3" creationId="{1B3AFBDB-952C-99B9-6FEC-F96FF5C4301E}"/>
          </ac:spMkLst>
        </pc:spChg>
        <pc:spChg chg="del mod ord">
          <ac:chgData name="Genevieve Carreno" userId="6f0316f5-b452-4d8f-bc5e-b53440e6fd8f" providerId="ADAL" clId="{B84330A1-9536-DD40-9A91-A0746E29D806}" dt="2023-11-26T21:56:55.325" v="405" actId="478"/>
          <ac:spMkLst>
            <pc:docMk/>
            <pc:sldMk cId="1493912185" sldId="293"/>
            <ac:spMk id="4" creationId="{65A9C2AF-F233-02FD-8A44-6A1B67C1199B}"/>
          </ac:spMkLst>
        </pc:spChg>
        <pc:spChg chg="add mod">
          <ac:chgData name="Genevieve Carreno" userId="6f0316f5-b452-4d8f-bc5e-b53440e6fd8f" providerId="ADAL" clId="{B84330A1-9536-DD40-9A91-A0746E29D806}" dt="2023-11-26T21:56:43.220" v="404" actId="14100"/>
          <ac:spMkLst>
            <pc:docMk/>
            <pc:sldMk cId="1493912185" sldId="293"/>
            <ac:spMk id="6" creationId="{8FDCDB7C-100C-78A5-83E5-EAB9D7E44441}"/>
          </ac:spMkLst>
        </pc:spChg>
      </pc:sldChg>
    </pc:docChg>
  </pc:docChgLst>
  <pc:docChgLst>
    <pc:chgData name="Shannon Wilbourne" userId="18cf31a0-a4ae-4424-b44c-c104d23b262d" providerId="ADAL" clId="{4827367D-1ACC-E34E-8C41-FFD3BDD54056}"/>
    <pc:docChg chg="modSld">
      <pc:chgData name="Shannon Wilbourne" userId="18cf31a0-a4ae-4424-b44c-c104d23b262d" providerId="ADAL" clId="{4827367D-1ACC-E34E-8C41-FFD3BDD54056}" dt="2024-01-30T21:45:38.032" v="139" actId="20577"/>
      <pc:docMkLst>
        <pc:docMk/>
      </pc:docMkLst>
      <pc:sldChg chg="modSp">
        <pc:chgData name="Shannon Wilbourne" userId="18cf31a0-a4ae-4424-b44c-c104d23b262d" providerId="ADAL" clId="{4827367D-1ACC-E34E-8C41-FFD3BDD54056}" dt="2024-01-30T21:45:38.032" v="139" actId="20577"/>
        <pc:sldMkLst>
          <pc:docMk/>
          <pc:sldMk cId="82108157" sldId="291"/>
        </pc:sldMkLst>
        <pc:spChg chg="mod">
          <ac:chgData name="Shannon Wilbourne" userId="18cf31a0-a4ae-4424-b44c-c104d23b262d" providerId="ADAL" clId="{4827367D-1ACC-E34E-8C41-FFD3BDD54056}" dt="2024-01-30T21:45:38.032" v="139" actId="20577"/>
          <ac:spMkLst>
            <pc:docMk/>
            <pc:sldMk cId="82108157" sldId="291"/>
            <ac:spMk id="97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89491407-EAEB-40FD-A9CD-389DB463262A}"/>
    <pc:docChg chg="delSld modSld">
      <pc:chgData name="Genevieve Carreno" userId="S::gcarreno20@bw.edu::6f0316f5-b452-4d8f-bc5e-b53440e6fd8f" providerId="AD" clId="Web-{89491407-EAEB-40FD-A9CD-389DB463262A}" dt="2024-01-12T15:07:41.615" v="64" actId="20577"/>
      <pc:docMkLst>
        <pc:docMk/>
      </pc:docMkLst>
      <pc:sldChg chg="modSp">
        <pc:chgData name="Genevieve Carreno" userId="S::gcarreno20@bw.edu::6f0316f5-b452-4d8f-bc5e-b53440e6fd8f" providerId="AD" clId="Web-{89491407-EAEB-40FD-A9CD-389DB463262A}" dt="2024-01-12T15:05:58.143" v="8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89491407-EAEB-40FD-A9CD-389DB463262A}" dt="2024-01-12T15:05:58.143" v="8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7:41.615" v="64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89491407-EAEB-40FD-A9CD-389DB463262A}" dt="2024-01-12T15:07:41.615" v="64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6:39.223" v="42" actId="20577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89491407-EAEB-40FD-A9CD-389DB463262A}" dt="2024-01-12T15:06:39.223" v="42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delSp modSp">
        <pc:chgData name="Genevieve Carreno" userId="S::gcarreno20@bw.edu::6f0316f5-b452-4d8f-bc5e-b53440e6fd8f" providerId="AD" clId="Web-{89491407-EAEB-40FD-A9CD-389DB463262A}" dt="2024-01-12T15:07:36.271" v="62" actId="20577"/>
        <pc:sldMkLst>
          <pc:docMk/>
          <pc:sldMk cId="363645530" sldId="283"/>
        </pc:sldMkLst>
        <pc:spChg chg="del">
          <ac:chgData name="Genevieve Carreno" userId="S::gcarreno20@bw.edu::6f0316f5-b452-4d8f-bc5e-b53440e6fd8f" providerId="AD" clId="Web-{89491407-EAEB-40FD-A9CD-389DB463262A}" dt="2024-01-12T15:07:20.692" v="56"/>
          <ac:spMkLst>
            <pc:docMk/>
            <pc:sldMk cId="363645530" sldId="283"/>
            <ac:spMk id="6" creationId="{8FD3DE4D-DD3B-2599-64C5-961F00529E24}"/>
          </ac:spMkLst>
        </pc:spChg>
        <pc:spChg chg="del mod">
          <ac:chgData name="Genevieve Carreno" userId="S::gcarreno20@bw.edu::6f0316f5-b452-4d8f-bc5e-b53440e6fd8f" providerId="AD" clId="Web-{89491407-EAEB-40FD-A9CD-389DB463262A}" dt="2024-01-12T15:07:18.396" v="55"/>
          <ac:spMkLst>
            <pc:docMk/>
            <pc:sldMk cId="363645530" sldId="283"/>
            <ac:spMk id="7" creationId="{FB8B32EA-602F-907C-A327-4DCED1FBD480}"/>
          </ac:spMkLst>
        </pc:spChg>
        <pc:spChg chg="mod">
          <ac:chgData name="Genevieve Carreno" userId="S::gcarreno20@bw.edu::6f0316f5-b452-4d8f-bc5e-b53440e6fd8f" providerId="AD" clId="Web-{89491407-EAEB-40FD-A9CD-389DB463262A}" dt="2024-01-12T15:07:36.271" v="62" actId="20577"/>
          <ac:spMkLst>
            <pc:docMk/>
            <pc:sldMk cId="363645530" sldId="283"/>
            <ac:spMk id="176" creationId="{00000000-0000-0000-0000-000000000000}"/>
          </ac:spMkLst>
        </pc:spChg>
        <pc:picChg chg="del">
          <ac:chgData name="Genevieve Carreno" userId="S::gcarreno20@bw.edu::6f0316f5-b452-4d8f-bc5e-b53440e6fd8f" providerId="AD" clId="Web-{89491407-EAEB-40FD-A9CD-389DB463262A}" dt="2024-01-12T15:07:24.021" v="58"/>
          <ac:picMkLst>
            <pc:docMk/>
            <pc:sldMk cId="363645530" sldId="283"/>
            <ac:picMk id="2" creationId="{59FCD864-6CB6-6A51-0C2B-D36569FBC72A}"/>
          </ac:picMkLst>
        </pc:picChg>
        <pc:picChg chg="del">
          <ac:chgData name="Genevieve Carreno" userId="S::gcarreno20@bw.edu::6f0316f5-b452-4d8f-bc5e-b53440e6fd8f" providerId="AD" clId="Web-{89491407-EAEB-40FD-A9CD-389DB463262A}" dt="2024-01-12T15:07:13.755" v="53"/>
          <ac:picMkLst>
            <pc:docMk/>
            <pc:sldMk cId="363645530" sldId="283"/>
            <ac:picMk id="4" creationId="{2507F078-4267-1230-30C0-448836A2C848}"/>
          </ac:picMkLst>
        </pc:picChg>
        <pc:cxnChg chg="del">
          <ac:chgData name="Genevieve Carreno" userId="S::gcarreno20@bw.edu::6f0316f5-b452-4d8f-bc5e-b53440e6fd8f" providerId="AD" clId="Web-{89491407-EAEB-40FD-A9CD-389DB463262A}" dt="2024-01-12T15:07:22.880" v="57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modSp">
        <pc:chgData name="Genevieve Carreno" userId="S::gcarreno20@bw.edu::6f0316f5-b452-4d8f-bc5e-b53440e6fd8f" providerId="AD" clId="Web-{89491407-EAEB-40FD-A9CD-389DB463262A}" dt="2024-01-12T15:07:12.130" v="52" actId="20577"/>
        <pc:sldMkLst>
          <pc:docMk/>
          <pc:sldMk cId="3531828138" sldId="284"/>
        </pc:sldMkLst>
        <pc:spChg chg="mod">
          <ac:chgData name="Genevieve Carreno" userId="S::gcarreno20@bw.edu::6f0316f5-b452-4d8f-bc5e-b53440e6fd8f" providerId="AD" clId="Web-{89491407-EAEB-40FD-A9CD-389DB463262A}" dt="2024-01-12T15:07:12.130" v="52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7:10.020" v="51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89491407-EAEB-40FD-A9CD-389DB463262A}" dt="2024-01-12T15:07:10.020" v="51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89491407-EAEB-40FD-A9CD-389DB463262A}" dt="2024-01-12T15:07:05.739" v="50"/>
        <pc:sldMkLst>
          <pc:docMk/>
          <pc:sldMk cId="2532243226" sldId="286"/>
        </pc:sldMkLst>
        <pc:spChg chg="del mod">
          <ac:chgData name="Genevieve Carreno" userId="S::gcarreno20@bw.edu::6f0316f5-b452-4d8f-bc5e-b53440e6fd8f" providerId="AD" clId="Web-{89491407-EAEB-40FD-A9CD-389DB463262A}" dt="2024-01-12T15:07:02.067" v="48"/>
          <ac:spMkLst>
            <pc:docMk/>
            <pc:sldMk cId="2532243226" sldId="286"/>
            <ac:spMk id="4" creationId="{076CBF5C-9C5B-E0B6-E7D4-04CC98BD272B}"/>
          </ac:spMkLst>
        </pc:spChg>
        <pc:spChg chg="add mod">
          <ac:chgData name="Genevieve Carreno" userId="S::gcarreno20@bw.edu::6f0316f5-b452-4d8f-bc5e-b53440e6fd8f" providerId="AD" clId="Web-{89491407-EAEB-40FD-A9CD-389DB463262A}" dt="2024-01-12T15:07:02.067" v="48"/>
          <ac:spMkLst>
            <pc:docMk/>
            <pc:sldMk cId="2532243226" sldId="286"/>
            <ac:spMk id="5" creationId="{0A989803-5E7B-63B2-55D5-417221F4A3CE}"/>
          </ac:spMkLst>
        </pc:spChg>
        <pc:picChg chg="del">
          <ac:chgData name="Genevieve Carreno" userId="S::gcarreno20@bw.edu::6f0316f5-b452-4d8f-bc5e-b53440e6fd8f" providerId="AD" clId="Web-{89491407-EAEB-40FD-A9CD-389DB463262A}" dt="2024-01-12T15:07:03.755" v="49"/>
          <ac:picMkLst>
            <pc:docMk/>
            <pc:sldMk cId="2532243226" sldId="286"/>
            <ac:picMk id="136" creationId="{00000000-0000-0000-0000-000000000000}"/>
          </ac:picMkLst>
        </pc:picChg>
        <pc:picChg chg="del">
          <ac:chgData name="Genevieve Carreno" userId="S::gcarreno20@bw.edu::6f0316f5-b452-4d8f-bc5e-b53440e6fd8f" providerId="AD" clId="Web-{89491407-EAEB-40FD-A9CD-389DB463262A}" dt="2024-01-12T15:07:05.739" v="50"/>
          <ac:picMkLst>
            <pc:docMk/>
            <pc:sldMk cId="2532243226" sldId="286"/>
            <ac:picMk id="137" creationId="{00000000-0000-0000-0000-000000000000}"/>
          </ac:picMkLst>
        </pc:picChg>
      </pc:sldChg>
      <pc:sldChg chg="modSp">
        <pc:chgData name="Genevieve Carreno" userId="S::gcarreno20@bw.edu::6f0316f5-b452-4d8f-bc5e-b53440e6fd8f" providerId="AD" clId="Web-{89491407-EAEB-40FD-A9CD-389DB463262A}" dt="2024-01-12T15:06:55.770" v="46" actId="20577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89491407-EAEB-40FD-A9CD-389DB463262A}" dt="2024-01-12T15:06:55.770" v="46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delSp modSp">
        <pc:chgData name="Genevieve Carreno" userId="S::gcarreno20@bw.edu::6f0316f5-b452-4d8f-bc5e-b53440e6fd8f" providerId="AD" clId="Web-{89491407-EAEB-40FD-A9CD-389DB463262A}" dt="2024-01-12T15:06:52.426" v="45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89491407-EAEB-40FD-A9CD-389DB463262A}" dt="2024-01-12T15:06:52.426" v="45" actId="20577"/>
          <ac:spMkLst>
            <pc:docMk/>
            <pc:sldMk cId="886385815" sldId="288"/>
            <ac:spMk id="4" creationId="{A02CA42C-721B-957D-2536-89B591294914}"/>
          </ac:spMkLst>
        </pc:spChg>
        <pc:picChg chg="del">
          <ac:chgData name="Genevieve Carreno" userId="S::gcarreno20@bw.edu::6f0316f5-b452-4d8f-bc5e-b53440e6fd8f" providerId="AD" clId="Web-{89491407-EAEB-40FD-A9CD-389DB463262A}" dt="2024-01-12T15:06:49.739" v="44"/>
          <ac:picMkLst>
            <pc:docMk/>
            <pc:sldMk cId="886385815" sldId="288"/>
            <ac:picMk id="2" creationId="{086C813A-CDA6-84DD-3CF7-00BD0D79B365}"/>
          </ac:picMkLst>
        </pc:picChg>
      </pc:sldChg>
      <pc:sldChg chg="modSp">
        <pc:chgData name="Genevieve Carreno" userId="S::gcarreno20@bw.edu::6f0316f5-b452-4d8f-bc5e-b53440e6fd8f" providerId="AD" clId="Web-{89491407-EAEB-40FD-A9CD-389DB463262A}" dt="2024-01-12T15:06:47.817" v="43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89491407-EAEB-40FD-A9CD-389DB463262A}" dt="2024-01-12T15:06:47.817" v="43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89491407-EAEB-40FD-A9CD-389DB463262A}" dt="2024-01-12T15:07:37.224" v="63"/>
        <pc:sldMkLst>
          <pc:docMk/>
          <pc:sldMk cId="3013365607" sldId="296"/>
        </pc:sldMkLst>
      </pc:sldChg>
    </pc:docChg>
  </pc:docChgLst>
  <pc:docChgLst>
    <pc:chgData name="Genevieve Carreno" userId="S::gcarreno20@bw.edu::6f0316f5-b452-4d8f-bc5e-b53440e6fd8f" providerId="AD" clId="Web-{54EB7A97-4E2C-44EC-AA9D-811FE0316826}"/>
    <pc:docChg chg="addSld delSld modSld sldOrd">
      <pc:chgData name="Genevieve Carreno" userId="S::gcarreno20@bw.edu::6f0316f5-b452-4d8f-bc5e-b53440e6fd8f" providerId="AD" clId="Web-{54EB7A97-4E2C-44EC-AA9D-811FE0316826}" dt="2024-01-29T15:53:18.994" v="128" actId="1076"/>
      <pc:docMkLst>
        <pc:docMk/>
      </pc:docMkLst>
      <pc:sldChg chg="modSp">
        <pc:chgData name="Genevieve Carreno" userId="S::gcarreno20@bw.edu::6f0316f5-b452-4d8f-bc5e-b53440e6fd8f" providerId="AD" clId="Web-{54EB7A97-4E2C-44EC-AA9D-811FE0316826}" dt="2024-01-29T15:47:19.125" v="2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54EB7A97-4E2C-44EC-AA9D-811FE0316826}" dt="2024-01-29T15:47:19.125" v="2" actId="20577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54EB7A97-4E2C-44EC-AA9D-811FE0316826}" dt="2024-01-29T15:53:18.994" v="128" actId="1076"/>
        <pc:sldMkLst>
          <pc:docMk/>
          <pc:sldMk cId="2233914468" sldId="278"/>
        </pc:sldMkLst>
        <pc:spChg chg="del">
          <ac:chgData name="Genevieve Carreno" userId="S::gcarreno20@bw.edu::6f0316f5-b452-4d8f-bc5e-b53440e6fd8f" providerId="AD" clId="Web-{54EB7A97-4E2C-44EC-AA9D-811FE0316826}" dt="2024-01-29T15:49:04.643" v="56"/>
          <ac:spMkLst>
            <pc:docMk/>
            <pc:sldMk cId="2233914468" sldId="278"/>
            <ac:spMk id="2" creationId="{AA101764-32B2-A8C8-F85A-7D6E5FC449B0}"/>
          </ac:spMkLst>
        </pc:spChg>
        <pc:spChg chg="mod">
          <ac:chgData name="Genevieve Carreno" userId="S::gcarreno20@bw.edu::6f0316f5-b452-4d8f-bc5e-b53440e6fd8f" providerId="AD" clId="Web-{54EB7A97-4E2C-44EC-AA9D-811FE0316826}" dt="2024-01-29T15:49:16.628" v="67" actId="20577"/>
          <ac:spMkLst>
            <pc:docMk/>
            <pc:sldMk cId="2233914468" sldId="278"/>
            <ac:spMk id="97" creationId="{00000000-0000-0000-0000-000000000000}"/>
          </ac:spMkLst>
        </pc:spChg>
        <pc:picChg chg="del">
          <ac:chgData name="Genevieve Carreno" userId="S::gcarreno20@bw.edu::6f0316f5-b452-4d8f-bc5e-b53440e6fd8f" providerId="AD" clId="Web-{54EB7A97-4E2C-44EC-AA9D-811FE0316826}" dt="2024-01-29T15:49:02.487" v="55"/>
          <ac:picMkLst>
            <pc:docMk/>
            <pc:sldMk cId="2233914468" sldId="278"/>
            <ac:picMk id="4" creationId="{7EFCED0B-3653-9A6E-4B8F-509CD45F23DB}"/>
          </ac:picMkLst>
        </pc:picChg>
        <pc:picChg chg="add mod">
          <ac:chgData name="Genevieve Carreno" userId="S::gcarreno20@bw.edu::6f0316f5-b452-4d8f-bc5e-b53440e6fd8f" providerId="AD" clId="Web-{54EB7A97-4E2C-44EC-AA9D-811FE0316826}" dt="2024-01-29T15:53:18.994" v="128" actId="1076"/>
          <ac:picMkLst>
            <pc:docMk/>
            <pc:sldMk cId="2233914468" sldId="278"/>
            <ac:picMk id="5" creationId="{64C4F7D1-0DF5-2082-FF96-B6D063149B0F}"/>
          </ac:picMkLst>
        </pc:picChg>
      </pc:sldChg>
      <pc:sldChg chg="modSp">
        <pc:chgData name="Genevieve Carreno" userId="S::gcarreno20@bw.edu::6f0316f5-b452-4d8f-bc5e-b53440e6fd8f" providerId="AD" clId="Web-{54EB7A97-4E2C-44EC-AA9D-811FE0316826}" dt="2024-01-29T15:50:56.584" v="97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54EB7A97-4E2C-44EC-AA9D-811FE0316826}" dt="2024-01-29T15:50:56.584" v="97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45.849" v="93" actId="20577"/>
        <pc:sldMkLst>
          <pc:docMk/>
          <pc:sldMk cId="3531828138" sldId="284"/>
        </pc:sldMkLst>
        <pc:spChg chg="mod">
          <ac:chgData name="Genevieve Carreno" userId="S::gcarreno20@bw.edu::6f0316f5-b452-4d8f-bc5e-b53440e6fd8f" providerId="AD" clId="Web-{54EB7A97-4E2C-44EC-AA9D-811FE0316826}" dt="2024-01-29T15:50:45.849" v="93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42.771" v="92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54EB7A97-4E2C-44EC-AA9D-811FE0316826}" dt="2024-01-29T15:50:42.771" v="92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delSp modSp">
        <pc:chgData name="Genevieve Carreno" userId="S::gcarreno20@bw.edu::6f0316f5-b452-4d8f-bc5e-b53440e6fd8f" providerId="AD" clId="Web-{54EB7A97-4E2C-44EC-AA9D-811FE0316826}" dt="2024-01-29T15:51:59.429" v="125" actId="20577"/>
        <pc:sldMkLst>
          <pc:docMk/>
          <pc:sldMk cId="2532243226" sldId="286"/>
        </pc:sldMkLst>
        <pc:spChg chg="del">
          <ac:chgData name="Genevieve Carreno" userId="S::gcarreno20@bw.edu::6f0316f5-b452-4d8f-bc5e-b53440e6fd8f" providerId="AD" clId="Web-{54EB7A97-4E2C-44EC-AA9D-811FE0316826}" dt="2024-01-29T15:51:09.397" v="102"/>
          <ac:spMkLst>
            <pc:docMk/>
            <pc:sldMk cId="2532243226" sldId="286"/>
            <ac:spMk id="4" creationId="{282064D2-443D-5D83-026B-BE1FD66615E6}"/>
          </ac:spMkLst>
        </pc:spChg>
        <pc:spChg chg="mod">
          <ac:chgData name="Genevieve Carreno" userId="S::gcarreno20@bw.edu::6f0316f5-b452-4d8f-bc5e-b53440e6fd8f" providerId="AD" clId="Web-{54EB7A97-4E2C-44EC-AA9D-811FE0316826}" dt="2024-01-29T15:51:59.429" v="125" actId="20577"/>
          <ac:spMkLst>
            <pc:docMk/>
            <pc:sldMk cId="2532243226" sldId="286"/>
            <ac:spMk id="5" creationId="{0A989803-5E7B-63B2-55D5-417221F4A3CE}"/>
          </ac:spMkLst>
        </pc:spChg>
        <pc:picChg chg="del">
          <ac:chgData name="Genevieve Carreno" userId="S::gcarreno20@bw.edu::6f0316f5-b452-4d8f-bc5e-b53440e6fd8f" providerId="AD" clId="Web-{54EB7A97-4E2C-44EC-AA9D-811FE0316826}" dt="2024-01-29T15:51:07.319" v="101"/>
          <ac:picMkLst>
            <pc:docMk/>
            <pc:sldMk cId="2532243226" sldId="286"/>
            <ac:picMk id="2" creationId="{52B0D8D1-B827-9136-BC59-45213511C301}"/>
          </ac:picMkLst>
        </pc:picChg>
      </pc:sldChg>
      <pc:sldChg chg="modSp">
        <pc:chgData name="Genevieve Carreno" userId="S::gcarreno20@bw.edu::6f0316f5-b452-4d8f-bc5e-b53440e6fd8f" providerId="AD" clId="Web-{54EB7A97-4E2C-44EC-AA9D-811FE0316826}" dt="2024-01-29T15:51:42.679" v="121" actId="20577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54EB7A97-4E2C-44EC-AA9D-811FE0316826}" dt="2024-01-29T15:51:42.679" v="121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12.848" v="91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54EB7A97-4E2C-44EC-AA9D-811FE0316826}" dt="2024-01-29T15:50:12.848" v="91" actId="20577"/>
          <ac:spMkLst>
            <pc:docMk/>
            <pc:sldMk cId="886385815" sldId="288"/>
            <ac:spMk id="4" creationId="{A02CA42C-721B-957D-2536-89B591294914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02.348" v="89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54EB7A97-4E2C-44EC-AA9D-811FE0316826}" dt="2024-01-29T15:50:02.348" v="89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54EB7A97-4E2C-44EC-AA9D-811FE0316826}" dt="2024-01-29T15:49:19.612" v="68"/>
        <pc:sldMkLst>
          <pc:docMk/>
          <pc:sldMk cId="1493912185" sldId="293"/>
        </pc:sldMkLst>
      </pc:sldChg>
      <pc:sldChg chg="delSp modSp">
        <pc:chgData name="Genevieve Carreno" userId="S::gcarreno20@bw.edu::6f0316f5-b452-4d8f-bc5e-b53440e6fd8f" providerId="AD" clId="Web-{54EB7A97-4E2C-44EC-AA9D-811FE0316826}" dt="2024-01-29T15:49:57.395" v="88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54EB7A97-4E2C-44EC-AA9D-811FE0316826}" dt="2024-01-29T15:49:52.535" v="86" actId="20577"/>
          <ac:spMkLst>
            <pc:docMk/>
            <pc:sldMk cId="4105221473" sldId="295"/>
            <ac:spMk id="3" creationId="{8520BEC1-B924-EFFB-E9B8-8FBBA92B8CA0}"/>
          </ac:spMkLst>
        </pc:spChg>
        <pc:picChg chg="mod">
          <ac:chgData name="Genevieve Carreno" userId="S::gcarreno20@bw.edu::6f0316f5-b452-4d8f-bc5e-b53440e6fd8f" providerId="AD" clId="Web-{54EB7A97-4E2C-44EC-AA9D-811FE0316826}" dt="2024-01-29T15:49:55.504" v="87" actId="1076"/>
          <ac:picMkLst>
            <pc:docMk/>
            <pc:sldMk cId="4105221473" sldId="295"/>
            <ac:picMk id="6" creationId="{E5D73CFE-9A94-4BC1-7185-D87A9DF5981B}"/>
          </ac:picMkLst>
        </pc:picChg>
        <pc:picChg chg="mod">
          <ac:chgData name="Genevieve Carreno" userId="S::gcarreno20@bw.edu::6f0316f5-b452-4d8f-bc5e-b53440e6fd8f" providerId="AD" clId="Web-{54EB7A97-4E2C-44EC-AA9D-811FE0316826}" dt="2024-01-29T15:49:44.957" v="81" actId="1076"/>
          <ac:picMkLst>
            <pc:docMk/>
            <pc:sldMk cId="4105221473" sldId="295"/>
            <ac:picMk id="7" creationId="{CDAC68A1-0CD6-CDA7-1761-E2D4637C7F6A}"/>
          </ac:picMkLst>
        </pc:picChg>
        <pc:inkChg chg="mod">
          <ac:chgData name="Genevieve Carreno" userId="S::gcarreno20@bw.edu::6f0316f5-b452-4d8f-bc5e-b53440e6fd8f" providerId="AD" clId="Web-{54EB7A97-4E2C-44EC-AA9D-811FE0316826}" dt="2024-01-29T15:49:42.894" v="80" actId="1076"/>
          <ac:inkMkLst>
            <pc:docMk/>
            <pc:sldMk cId="4105221473" sldId="295"/>
            <ac:inkMk id="12" creationId="{EBF2912A-61A2-D036-4952-B00228A9A031}"/>
          </ac:inkMkLst>
        </pc:inkChg>
        <pc:inkChg chg="del">
          <ac:chgData name="Genevieve Carreno" userId="S::gcarreno20@bw.edu::6f0316f5-b452-4d8f-bc5e-b53440e6fd8f" providerId="AD" clId="Web-{54EB7A97-4E2C-44EC-AA9D-811FE0316826}" dt="2024-01-29T15:49:57.395" v="88"/>
          <ac:inkMkLst>
            <pc:docMk/>
            <pc:sldMk cId="4105221473" sldId="295"/>
            <ac:inkMk id="13" creationId="{2858609D-3957-3EAC-582E-812750D281D1}"/>
          </ac:inkMkLst>
        </pc:inkChg>
      </pc:sldChg>
      <pc:sldChg chg="modSp add ord replId">
        <pc:chgData name="Genevieve Carreno" userId="S::gcarreno20@bw.edu::6f0316f5-b452-4d8f-bc5e-b53440e6fd8f" providerId="AD" clId="Web-{54EB7A97-4E2C-44EC-AA9D-811FE0316826}" dt="2024-01-29T15:52:02.164" v="126" actId="1076"/>
        <pc:sldMkLst>
          <pc:docMk/>
          <pc:sldMk cId="123084001" sldId="296"/>
        </pc:sldMkLst>
        <pc:spChg chg="mod">
          <ac:chgData name="Genevieve Carreno" userId="S::gcarreno20@bw.edu::6f0316f5-b452-4d8f-bc5e-b53440e6fd8f" providerId="AD" clId="Web-{54EB7A97-4E2C-44EC-AA9D-811FE0316826}" dt="2024-01-29T15:47:55.423" v="23" actId="20577"/>
          <ac:spMkLst>
            <pc:docMk/>
            <pc:sldMk cId="123084001" sldId="296"/>
            <ac:spMk id="96" creationId="{58F6E79B-B5ED-81A7-C0CF-51886E99B1FE}"/>
          </ac:spMkLst>
        </pc:spChg>
        <pc:spChg chg="mod">
          <ac:chgData name="Genevieve Carreno" userId="S::gcarreno20@bw.edu::6f0316f5-b452-4d8f-bc5e-b53440e6fd8f" providerId="AD" clId="Web-{54EB7A97-4E2C-44EC-AA9D-811FE0316826}" dt="2024-01-29T15:52:02.164" v="126" actId="1076"/>
          <ac:spMkLst>
            <pc:docMk/>
            <pc:sldMk cId="123084001" sldId="296"/>
            <ac:spMk id="97" creationId="{054C3E45-A627-E031-F65F-07E618AD1824}"/>
          </ac:spMkLst>
        </pc:spChg>
      </pc:sldChg>
    </pc:docChg>
  </pc:docChgLst>
  <pc:docChgLst>
    <pc:chgData name="Genevieve Carreno" userId="6f0316f5-b452-4d8f-bc5e-b53440e6fd8f" providerId="ADAL" clId="{1442CD7F-0023-5647-90ED-C3EFD9BDB85F}"/>
    <pc:docChg chg="modSld">
      <pc:chgData name="Genevieve Carreno" userId="6f0316f5-b452-4d8f-bc5e-b53440e6fd8f" providerId="ADAL" clId="{1442CD7F-0023-5647-90ED-C3EFD9BDB85F}" dt="2024-01-30T22:05:18.441" v="3" actId="22"/>
      <pc:docMkLst>
        <pc:docMk/>
      </pc:docMkLst>
      <pc:sldChg chg="modSp">
        <pc:chgData name="Genevieve Carreno" userId="6f0316f5-b452-4d8f-bc5e-b53440e6fd8f" providerId="ADAL" clId="{1442CD7F-0023-5647-90ED-C3EFD9BDB85F}" dt="2024-01-30T22:05:18.441" v="3" actId="22"/>
        <pc:sldMkLst>
          <pc:docMk/>
          <pc:sldMk cId="2233914468" sldId="278"/>
        </pc:sldMkLst>
        <pc:spChg chg="mod">
          <ac:chgData name="Genevieve Carreno" userId="6f0316f5-b452-4d8f-bc5e-b53440e6fd8f" providerId="ADAL" clId="{1442CD7F-0023-5647-90ED-C3EFD9BDB85F}" dt="2024-01-30T22:05:18.441" v="3" actId="22"/>
          <ac:spMkLst>
            <pc:docMk/>
            <pc:sldMk cId="2233914468" sldId="278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1442CD7F-0023-5647-90ED-C3EFD9BDB85F}" dt="2024-01-30T22:03:55.585" v="2" actId="20577"/>
        <pc:sldMkLst>
          <pc:docMk/>
          <pc:sldMk cId="123084001" sldId="296"/>
        </pc:sldMkLst>
        <pc:spChg chg="mod">
          <ac:chgData name="Genevieve Carreno" userId="6f0316f5-b452-4d8f-bc5e-b53440e6fd8f" providerId="ADAL" clId="{1442CD7F-0023-5647-90ED-C3EFD9BDB85F}" dt="2024-01-30T22:03:55.585" v="2" actId="20577"/>
          <ac:spMkLst>
            <pc:docMk/>
            <pc:sldMk cId="123084001" sldId="296"/>
            <ac:spMk id="97" creationId="{054C3E45-A627-E031-F65F-07E618AD1824}"/>
          </ac:spMkLst>
        </pc:spChg>
      </pc:sldChg>
    </pc:docChg>
  </pc:docChgLst>
  <pc:docChgLst>
    <pc:chgData name="Shannon Wilbourne" userId="S::swilbour22@bw.edu::18cf31a0-a4ae-4424-b44c-c104d23b262d" providerId="AD" clId="Web-{5BFFBCFD-B330-41E8-B5FB-F5CCD455333E}"/>
    <pc:docChg chg="modSld">
      <pc:chgData name="Shannon Wilbourne" userId="S::swilbour22@bw.edu::18cf31a0-a4ae-4424-b44c-c104d23b262d" providerId="AD" clId="Web-{5BFFBCFD-B330-41E8-B5FB-F5CCD455333E}" dt="2024-01-30T22:06:45.916" v="129" actId="20577"/>
      <pc:docMkLst>
        <pc:docMk/>
      </pc:docMkLst>
      <pc:sldChg chg="modSp">
        <pc:chgData name="Shannon Wilbourne" userId="S::swilbour22@bw.edu::18cf31a0-a4ae-4424-b44c-c104d23b262d" providerId="AD" clId="Web-{5BFFBCFD-B330-41E8-B5FB-F5CCD455333E}" dt="2024-01-30T22:06:09.274" v="124" actId="20577"/>
        <pc:sldMkLst>
          <pc:docMk/>
          <pc:sldMk cId="2233914468" sldId="278"/>
        </pc:sldMkLst>
        <pc:spChg chg="mod">
          <ac:chgData name="Shannon Wilbourne" userId="S::swilbour22@bw.edu::18cf31a0-a4ae-4424-b44c-c104d23b262d" providerId="AD" clId="Web-{5BFFBCFD-B330-41E8-B5FB-F5CCD455333E}" dt="2024-01-30T22:06:09.274" v="124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modSp">
        <pc:chgData name="Shannon Wilbourne" userId="S::swilbour22@bw.edu::18cf31a0-a4ae-4424-b44c-c104d23b262d" providerId="AD" clId="Web-{5BFFBCFD-B330-41E8-B5FB-F5CCD455333E}" dt="2024-01-30T21:58:26.591" v="11" actId="20577"/>
        <pc:sldMkLst>
          <pc:docMk/>
          <pc:sldMk cId="2532243226" sldId="286"/>
        </pc:sldMkLst>
        <pc:spChg chg="mod">
          <ac:chgData name="Shannon Wilbourne" userId="S::swilbour22@bw.edu::18cf31a0-a4ae-4424-b44c-c104d23b262d" providerId="AD" clId="Web-{5BFFBCFD-B330-41E8-B5FB-F5CCD455333E}" dt="2024-01-30T21:58:26.591" v="11" actId="20577"/>
          <ac:spMkLst>
            <pc:docMk/>
            <pc:sldMk cId="2532243226" sldId="286"/>
            <ac:spMk id="5" creationId="{0A989803-5E7B-63B2-55D5-417221F4A3CE}"/>
          </ac:spMkLst>
        </pc:spChg>
      </pc:sldChg>
      <pc:sldChg chg="modSp">
        <pc:chgData name="Shannon Wilbourne" userId="S::swilbour22@bw.edu::18cf31a0-a4ae-4424-b44c-c104d23b262d" providerId="AD" clId="Web-{5BFFBCFD-B330-41E8-B5FB-F5CCD455333E}" dt="2024-01-30T22:06:45.916" v="129" actId="20577"/>
        <pc:sldMkLst>
          <pc:docMk/>
          <pc:sldMk cId="123084001" sldId="296"/>
        </pc:sldMkLst>
        <pc:spChg chg="mod">
          <ac:chgData name="Shannon Wilbourne" userId="S::swilbour22@bw.edu::18cf31a0-a4ae-4424-b44c-c104d23b262d" providerId="AD" clId="Web-{5BFFBCFD-B330-41E8-B5FB-F5CCD455333E}" dt="2024-01-30T22:06:45.916" v="129" actId="20577"/>
          <ac:spMkLst>
            <pc:docMk/>
            <pc:sldMk cId="123084001" sldId="296"/>
            <ac:spMk id="97" creationId="{054C3E45-A627-E031-F65F-07E618AD1824}"/>
          </ac:spMkLst>
        </pc:spChg>
      </pc:sldChg>
    </pc:docChg>
  </pc:docChgLst>
  <pc:docChgLst>
    <pc:chgData name="Genevieve Carreno" userId="S::gcarreno20@bw.edu::6f0316f5-b452-4d8f-bc5e-b53440e6fd8f" providerId="AD" clId="Web-{F1D6DE56-7738-4C90-87D9-2EC5B7560737}"/>
    <pc:docChg chg="delSld modSld">
      <pc:chgData name="Genevieve Carreno" userId="S::gcarreno20@bw.edu::6f0316f5-b452-4d8f-bc5e-b53440e6fd8f" providerId="AD" clId="Web-{F1D6DE56-7738-4C90-87D9-2EC5B7560737}" dt="2024-01-16T02:14:28.895" v="3" actId="20577"/>
      <pc:docMkLst>
        <pc:docMk/>
      </pc:docMkLst>
      <pc:sldChg chg="modSp">
        <pc:chgData name="Genevieve Carreno" userId="S::gcarreno20@bw.edu::6f0316f5-b452-4d8f-bc5e-b53440e6fd8f" providerId="AD" clId="Web-{F1D6DE56-7738-4C90-87D9-2EC5B7560737}" dt="2024-01-16T02:14:28.895" v="3" actId="20577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F1D6DE56-7738-4C90-87D9-2EC5B7560737}" dt="2024-01-16T02:14:28.895" v="3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F1D6DE56-7738-4C90-87D9-2EC5B7560737}" dt="2024-01-16T02:14:18.441" v="0"/>
        <pc:sldMkLst>
          <pc:docMk/>
          <pc:sldMk cId="3368700383" sldId="292"/>
        </pc:sldMkLst>
      </pc:sldChg>
    </pc:docChg>
  </pc:docChgLst>
  <pc:docChgLst>
    <pc:chgData name="Elanna Su" userId="7fd18d61-ec6a-41c4-9bd2-55771fa3616e" providerId="ADAL" clId="{EC752B98-090C-C24A-AD37-225D6779093D}"/>
    <pc:docChg chg="undo custSel modSld">
      <pc:chgData name="Elanna Su" userId="7fd18d61-ec6a-41c4-9bd2-55771fa3616e" providerId="ADAL" clId="{EC752B98-090C-C24A-AD37-225D6779093D}" dt="2024-01-12T15:12:01.904" v="299" actId="20577"/>
      <pc:docMkLst>
        <pc:docMk/>
      </pc:docMkLst>
      <pc:sldChg chg="modSp">
        <pc:chgData name="Elanna Su" userId="7fd18d61-ec6a-41c4-9bd2-55771fa3616e" providerId="ADAL" clId="{EC752B98-090C-C24A-AD37-225D6779093D}" dt="2024-01-12T15:12:01.904" v="299" actId="20577"/>
        <pc:sldMkLst>
          <pc:docMk/>
          <pc:sldMk cId="886385815" sldId="288"/>
        </pc:sldMkLst>
        <pc:spChg chg="mod">
          <ac:chgData name="Elanna Su" userId="7fd18d61-ec6a-41c4-9bd2-55771fa3616e" providerId="ADAL" clId="{EC752B98-090C-C24A-AD37-225D6779093D}" dt="2024-01-12T15:12:01.904" v="299" actId="20577"/>
          <ac:spMkLst>
            <pc:docMk/>
            <pc:sldMk cId="886385815" sldId="288"/>
            <ac:spMk id="4" creationId="{A02CA42C-721B-957D-2536-89B591294914}"/>
          </ac:spMkLst>
        </pc:spChg>
      </pc:sldChg>
    </pc:docChg>
  </pc:docChgLst>
  <pc:docChgLst>
    <pc:chgData name="Genevieve Carreno" userId="S::gcarreno20@bw.edu::6f0316f5-b452-4d8f-bc5e-b53440e6fd8f" providerId="AD" clId="Web-{2BF5F10E-DE0C-4840-8A30-DBF2B1F50D32}"/>
    <pc:docChg chg="modSld">
      <pc:chgData name="Genevieve Carreno" userId="S::gcarreno20@bw.edu::6f0316f5-b452-4d8f-bc5e-b53440e6fd8f" providerId="AD" clId="Web-{2BF5F10E-DE0C-4840-8A30-DBF2B1F50D32}" dt="2023-11-27T20:24:05.276" v="2" actId="20577"/>
      <pc:docMkLst>
        <pc:docMk/>
      </pc:docMkLst>
      <pc:sldChg chg="modSp">
        <pc:chgData name="Genevieve Carreno" userId="S::gcarreno20@bw.edu::6f0316f5-b452-4d8f-bc5e-b53440e6fd8f" providerId="AD" clId="Web-{2BF5F10E-DE0C-4840-8A30-DBF2B1F50D32}" dt="2023-11-27T20:24:05.276" v="2" actId="20577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2BF5F10E-DE0C-4840-8A30-DBF2B1F50D32}" dt="2023-11-27T20:24:05.276" v="2" actId="20577"/>
          <ac:spMkLst>
            <pc:docMk/>
            <pc:sldMk cId="4105221473" sldId="295"/>
            <ac:spMk id="3" creationId="{8520BEC1-B924-EFFB-E9B8-8FBBA92B8CA0}"/>
          </ac:spMkLst>
        </pc:spChg>
      </pc:sldChg>
    </pc:docChg>
  </pc:docChgLst>
  <pc:docChgLst>
    <pc:chgData name="Shannon Wilbourne" userId="S::swilbour22@bw.edu::18cf31a0-a4ae-4424-b44c-c104d23b262d" providerId="AD" clId="Web-{8B19C06E-8E02-8CE8-7B6C-3EB8DD94BBAD}"/>
    <pc:docChg chg="modSld">
      <pc:chgData name="Shannon Wilbourne" userId="S::swilbour22@bw.edu::18cf31a0-a4ae-4424-b44c-c104d23b262d" providerId="AD" clId="Web-{8B19C06E-8E02-8CE8-7B6C-3EB8DD94BBAD}" dt="2024-01-30T14:27:15.519" v="85" actId="20577"/>
      <pc:docMkLst>
        <pc:docMk/>
      </pc:docMkLst>
      <pc:sldChg chg="addSp delSp modSp">
        <pc:chgData name="Shannon Wilbourne" userId="S::swilbour22@bw.edu::18cf31a0-a4ae-4424-b44c-c104d23b262d" providerId="AD" clId="Web-{8B19C06E-8E02-8CE8-7B6C-3EB8DD94BBAD}" dt="2024-01-30T14:27:15.519" v="85" actId="20577"/>
        <pc:sldMkLst>
          <pc:docMk/>
          <pc:sldMk cId="2271064310" sldId="285"/>
        </pc:sldMkLst>
        <pc:spChg chg="mod">
          <ac:chgData name="Shannon Wilbourne" userId="S::swilbour22@bw.edu::18cf31a0-a4ae-4424-b44c-c104d23b262d" providerId="AD" clId="Web-{8B19C06E-8E02-8CE8-7B6C-3EB8DD94BBAD}" dt="2024-01-30T14:27:15.519" v="85" actId="20577"/>
          <ac:spMkLst>
            <pc:docMk/>
            <pc:sldMk cId="2271064310" sldId="285"/>
            <ac:spMk id="162" creationId="{00000000-0000-0000-0000-000000000000}"/>
          </ac:spMkLst>
        </pc:spChg>
        <pc:picChg chg="add mod">
          <ac:chgData name="Shannon Wilbourne" userId="S::swilbour22@bw.edu::18cf31a0-a4ae-4424-b44c-c104d23b262d" providerId="AD" clId="Web-{8B19C06E-8E02-8CE8-7B6C-3EB8DD94BBAD}" dt="2024-01-30T14:20:58.659" v="3" actId="1076"/>
          <ac:picMkLst>
            <pc:docMk/>
            <pc:sldMk cId="2271064310" sldId="285"/>
            <ac:picMk id="2" creationId="{E0A5BE61-7B7D-B5B7-8BC1-57D5AFD2C378}"/>
          </ac:picMkLst>
        </pc:picChg>
        <pc:picChg chg="add del mod">
          <ac:chgData name="Shannon Wilbourne" userId="S::swilbour22@bw.edu::18cf31a0-a4ae-4424-b44c-c104d23b262d" providerId="AD" clId="Web-{8B19C06E-8E02-8CE8-7B6C-3EB8DD94BBAD}" dt="2024-01-30T14:21:07.049" v="6"/>
          <ac:picMkLst>
            <pc:docMk/>
            <pc:sldMk cId="2271064310" sldId="285"/>
            <ac:picMk id="4" creationId="{9152BD8D-A288-A4B4-120B-2CA49122EAB9}"/>
          </ac:picMkLst>
        </pc:picChg>
        <pc:picChg chg="add del mod">
          <ac:chgData name="Shannon Wilbourne" userId="S::swilbour22@bw.edu::18cf31a0-a4ae-4424-b44c-c104d23b262d" providerId="AD" clId="Web-{8B19C06E-8E02-8CE8-7B6C-3EB8DD94BBAD}" dt="2024-01-30T14:23:40.362" v="11"/>
          <ac:picMkLst>
            <pc:docMk/>
            <pc:sldMk cId="2271064310" sldId="285"/>
            <ac:picMk id="5" creationId="{8131A43C-17F2-C2A2-2488-330640D9D618}"/>
          </ac:picMkLst>
        </pc:picChg>
        <pc:picChg chg="add mod">
          <ac:chgData name="Shannon Wilbourne" userId="S::swilbour22@bw.edu::18cf31a0-a4ae-4424-b44c-c104d23b262d" providerId="AD" clId="Web-{8B19C06E-8E02-8CE8-7B6C-3EB8DD94BBAD}" dt="2024-01-30T14:24:19.253" v="14" actId="1076"/>
          <ac:picMkLst>
            <pc:docMk/>
            <pc:sldMk cId="2271064310" sldId="285"/>
            <ac:picMk id="6" creationId="{1CEDF3A6-8E07-93D6-69CF-2138EA7EA9D5}"/>
          </ac:picMkLst>
        </pc:picChg>
      </pc:sldChg>
    </pc:docChg>
  </pc:docChgLst>
  <pc:docChgLst>
    <pc:chgData name="Shannon Wilbourne" userId="18cf31a0-a4ae-4424-b44c-c104d23b262d" providerId="ADAL" clId="{9DE9C215-B333-4DE1-A059-2ABE02554D05}"/>
    <pc:docChg chg="undo custSel addSld modSld">
      <pc:chgData name="Shannon Wilbourne" userId="18cf31a0-a4ae-4424-b44c-c104d23b262d" providerId="ADAL" clId="{9DE9C215-B333-4DE1-A059-2ABE02554D05}" dt="2024-01-30T14:58:15.570" v="510" actId="20577"/>
      <pc:docMkLst>
        <pc:docMk/>
      </pc:docMkLst>
      <pc:sldChg chg="delSp modSp mod">
        <pc:chgData name="Shannon Wilbourne" userId="18cf31a0-a4ae-4424-b44c-c104d23b262d" providerId="ADAL" clId="{9DE9C215-B333-4DE1-A059-2ABE02554D05}" dt="2024-01-30T14:58:15.570" v="510" actId="20577"/>
        <pc:sldMkLst>
          <pc:docMk/>
          <pc:sldMk cId="2271064310" sldId="285"/>
        </pc:sldMkLst>
        <pc:spChg chg="mod">
          <ac:chgData name="Shannon Wilbourne" userId="18cf31a0-a4ae-4424-b44c-c104d23b262d" providerId="ADAL" clId="{9DE9C215-B333-4DE1-A059-2ABE02554D05}" dt="2024-01-30T14:58:15.570" v="510" actId="20577"/>
          <ac:spMkLst>
            <pc:docMk/>
            <pc:sldMk cId="2271064310" sldId="285"/>
            <ac:spMk id="162" creationId="{00000000-0000-0000-0000-000000000000}"/>
          </ac:spMkLst>
        </pc:spChg>
        <pc:picChg chg="del mod">
          <ac:chgData name="Shannon Wilbourne" userId="18cf31a0-a4ae-4424-b44c-c104d23b262d" providerId="ADAL" clId="{9DE9C215-B333-4DE1-A059-2ABE02554D05}" dt="2024-01-30T14:44:29.350" v="396" actId="478"/>
          <ac:picMkLst>
            <pc:docMk/>
            <pc:sldMk cId="2271064310" sldId="285"/>
            <ac:picMk id="2" creationId="{E0A5BE61-7B7D-B5B7-8BC1-57D5AFD2C378}"/>
          </ac:picMkLst>
        </pc:picChg>
        <pc:picChg chg="del mod">
          <ac:chgData name="Shannon Wilbourne" userId="18cf31a0-a4ae-4424-b44c-c104d23b262d" providerId="ADAL" clId="{9DE9C215-B333-4DE1-A059-2ABE02554D05}" dt="2024-01-30T14:44:28.223" v="395" actId="478"/>
          <ac:picMkLst>
            <pc:docMk/>
            <pc:sldMk cId="2271064310" sldId="285"/>
            <ac:picMk id="6" creationId="{1CEDF3A6-8E07-93D6-69CF-2138EA7EA9D5}"/>
          </ac:picMkLst>
        </pc:picChg>
      </pc:sldChg>
      <pc:sldChg chg="addSp delSp modSp add mod">
        <pc:chgData name="Shannon Wilbourne" userId="18cf31a0-a4ae-4424-b44c-c104d23b262d" providerId="ADAL" clId="{9DE9C215-B333-4DE1-A059-2ABE02554D05}" dt="2024-01-30T14:55:46.459" v="504" actId="1076"/>
        <pc:sldMkLst>
          <pc:docMk/>
          <pc:sldMk cId="3949526995" sldId="297"/>
        </pc:sldMkLst>
        <pc:spChg chg="add del mod">
          <ac:chgData name="Shannon Wilbourne" userId="18cf31a0-a4ae-4424-b44c-c104d23b262d" providerId="ADAL" clId="{9DE9C215-B333-4DE1-A059-2ABE02554D05}" dt="2024-01-30T14:33:37.924" v="197" actId="478"/>
          <ac:spMkLst>
            <pc:docMk/>
            <pc:sldMk cId="3949526995" sldId="297"/>
            <ac:spMk id="5" creationId="{4CE0F97E-4CBB-B453-A934-4C5AFDD58811}"/>
          </ac:spMkLst>
        </pc:spChg>
        <pc:spChg chg="add mod topLvl">
          <ac:chgData name="Shannon Wilbourne" userId="18cf31a0-a4ae-4424-b44c-c104d23b262d" providerId="ADAL" clId="{9DE9C215-B333-4DE1-A059-2ABE02554D05}" dt="2024-01-30T14:55:27.372" v="501" actId="113"/>
          <ac:spMkLst>
            <pc:docMk/>
            <pc:sldMk cId="3949526995" sldId="297"/>
            <ac:spMk id="9" creationId="{E6FC9E39-2727-37B6-5B2D-5EBDBFBD00B6}"/>
          </ac:spMkLst>
        </pc:spChg>
        <pc:spChg chg="add mod topLvl">
          <ac:chgData name="Shannon Wilbourne" userId="18cf31a0-a4ae-4424-b44c-c104d23b262d" providerId="ADAL" clId="{9DE9C215-B333-4DE1-A059-2ABE02554D05}" dt="2024-01-30T14:55:33.981" v="502" actId="12788"/>
          <ac:spMkLst>
            <pc:docMk/>
            <pc:sldMk cId="3949526995" sldId="297"/>
            <ac:spMk id="10" creationId="{0B5BFE48-5513-4C15-0165-BEE22F496BDF}"/>
          </ac:spMkLst>
        </pc:spChg>
        <pc:spChg chg="mod">
          <ac:chgData name="Shannon Wilbourne" userId="18cf31a0-a4ae-4424-b44c-c104d23b262d" providerId="ADAL" clId="{9DE9C215-B333-4DE1-A059-2ABE02554D05}" dt="2024-01-30T14:32:54.157" v="195" actId="20577"/>
          <ac:spMkLst>
            <pc:docMk/>
            <pc:sldMk cId="3949526995" sldId="297"/>
            <ac:spMk id="161" creationId="{00000000-0000-0000-0000-000000000000}"/>
          </ac:spMkLst>
        </pc:spChg>
        <pc:spChg chg="del">
          <ac:chgData name="Shannon Wilbourne" userId="18cf31a0-a4ae-4424-b44c-c104d23b262d" providerId="ADAL" clId="{9DE9C215-B333-4DE1-A059-2ABE02554D05}" dt="2024-01-30T14:33:34.250" v="196" actId="478"/>
          <ac:spMkLst>
            <pc:docMk/>
            <pc:sldMk cId="3949526995" sldId="297"/>
            <ac:spMk id="162" creationId="{00000000-0000-0000-0000-000000000000}"/>
          </ac:spMkLst>
        </pc:spChg>
        <pc:grpChg chg="add del mod">
          <ac:chgData name="Shannon Wilbourne" userId="18cf31a0-a4ae-4424-b44c-c104d23b262d" providerId="ADAL" clId="{9DE9C215-B333-4DE1-A059-2ABE02554D05}" dt="2024-01-30T14:45:19.998" v="405" actId="165"/>
          <ac:grpSpMkLst>
            <pc:docMk/>
            <pc:sldMk cId="3949526995" sldId="297"/>
            <ac:grpSpMk id="11" creationId="{08D93B67-B03B-7C61-64FE-4278FF0A51C1}"/>
          </ac:grpSpMkLst>
        </pc:grpChg>
        <pc:grpChg chg="add del mod">
          <ac:chgData name="Shannon Wilbourne" userId="18cf31a0-a4ae-4424-b44c-c104d23b262d" providerId="ADAL" clId="{9DE9C215-B333-4DE1-A059-2ABE02554D05}" dt="2024-01-30T14:45:17.723" v="404" actId="165"/>
          <ac:grpSpMkLst>
            <pc:docMk/>
            <pc:sldMk cId="3949526995" sldId="297"/>
            <ac:grpSpMk id="12" creationId="{39F92B0D-7D07-420F-C20F-41FFC15A3666}"/>
          </ac:grpSpMkLst>
        </pc:grpChg>
        <pc:grpChg chg="add mod">
          <ac:chgData name="Shannon Wilbourne" userId="18cf31a0-a4ae-4424-b44c-c104d23b262d" providerId="ADAL" clId="{9DE9C215-B333-4DE1-A059-2ABE02554D05}" dt="2024-01-30T14:55:10.622" v="498" actId="554"/>
          <ac:grpSpMkLst>
            <pc:docMk/>
            <pc:sldMk cId="3949526995" sldId="297"/>
            <ac:grpSpMk id="13" creationId="{D7399F0C-03E8-BE83-D25F-2DBF59A99CA4}"/>
          </ac:grpSpMkLst>
        </pc:grpChg>
        <pc:grpChg chg="add mod">
          <ac:chgData name="Shannon Wilbourne" userId="18cf31a0-a4ae-4424-b44c-c104d23b262d" providerId="ADAL" clId="{9DE9C215-B333-4DE1-A059-2ABE02554D05}" dt="2024-01-30T14:55:39.605" v="503" actId="1076"/>
          <ac:grpSpMkLst>
            <pc:docMk/>
            <pc:sldMk cId="3949526995" sldId="297"/>
            <ac:grpSpMk id="14" creationId="{22A4343D-5C06-F2B4-968B-2E31BB3D5C1D}"/>
          </ac:grpSpMkLst>
        </pc:grpChg>
        <pc:picChg chg="mod">
          <ac:chgData name="Shannon Wilbourne" userId="18cf31a0-a4ae-4424-b44c-c104d23b262d" providerId="ADAL" clId="{9DE9C215-B333-4DE1-A059-2ABE02554D05}" dt="2024-01-30T14:55:46.459" v="504" actId="1076"/>
          <ac:picMkLst>
            <pc:docMk/>
            <pc:sldMk cId="3949526995" sldId="297"/>
            <ac:picMk id="2" creationId="{E0A5BE61-7B7D-B5B7-8BC1-57D5AFD2C378}"/>
          </ac:picMkLst>
        </pc:picChg>
        <pc:picChg chg="mod">
          <ac:chgData name="Shannon Wilbourne" userId="18cf31a0-a4ae-4424-b44c-c104d23b262d" providerId="ADAL" clId="{9DE9C215-B333-4DE1-A059-2ABE02554D05}" dt="2024-01-30T14:44:46.381" v="399" actId="1076"/>
          <ac:picMkLst>
            <pc:docMk/>
            <pc:sldMk cId="3949526995" sldId="297"/>
            <ac:picMk id="3" creationId="{B1CE9A19-9D80-AA64-20A3-4AD11814641D}"/>
          </ac:picMkLst>
        </pc:picChg>
        <pc:picChg chg="mod topLvl">
          <ac:chgData name="Shannon Wilbourne" userId="18cf31a0-a4ae-4424-b44c-c104d23b262d" providerId="ADAL" clId="{9DE9C215-B333-4DE1-A059-2ABE02554D05}" dt="2024-01-30T14:45:44.913" v="408" actId="164"/>
          <ac:picMkLst>
            <pc:docMk/>
            <pc:sldMk cId="3949526995" sldId="297"/>
            <ac:picMk id="6" creationId="{1CEDF3A6-8E07-93D6-69CF-2138EA7EA9D5}"/>
          </ac:picMkLst>
        </pc:picChg>
        <pc:picChg chg="add mod topLvl">
          <ac:chgData name="Shannon Wilbourne" userId="18cf31a0-a4ae-4424-b44c-c104d23b262d" providerId="ADAL" clId="{9DE9C215-B333-4DE1-A059-2ABE02554D05}" dt="2024-01-30T14:55:33.981" v="502" actId="12788"/>
          <ac:picMkLst>
            <pc:docMk/>
            <pc:sldMk cId="3949526995" sldId="297"/>
            <ac:picMk id="8" creationId="{6AC5FCAF-8309-2833-000F-00AB7A10118B}"/>
          </ac:picMkLst>
        </pc:picChg>
      </pc:sldChg>
    </pc:docChg>
  </pc:docChgLst>
  <pc:docChgLst>
    <pc:chgData name="Elanna Su" userId="7fd18d61-ec6a-41c4-9bd2-55771fa3616e" providerId="ADAL" clId="{EE08BDF7-0C61-6543-9ED5-916CCC910D29}"/>
    <pc:docChg chg="custSel modSld">
      <pc:chgData name="Elanna Su" userId="7fd18d61-ec6a-41c4-9bd2-55771fa3616e" providerId="ADAL" clId="{EE08BDF7-0C61-6543-9ED5-916CCC910D29}" dt="2023-11-27T16:17:09.038" v="133" actId="20577"/>
      <pc:docMkLst>
        <pc:docMk/>
      </pc:docMkLst>
      <pc:sldChg chg="addSp modSp">
        <pc:chgData name="Elanna Su" userId="7fd18d61-ec6a-41c4-9bd2-55771fa3616e" providerId="ADAL" clId="{EE08BDF7-0C61-6543-9ED5-916CCC910D29}" dt="2023-11-27T16:17:09.038" v="133" actId="20577"/>
        <pc:sldMkLst>
          <pc:docMk/>
          <pc:sldMk cId="886385815" sldId="288"/>
        </pc:sldMkLst>
        <pc:spChg chg="mod">
          <ac:chgData name="Elanna Su" userId="7fd18d61-ec6a-41c4-9bd2-55771fa3616e" providerId="ADAL" clId="{EE08BDF7-0C61-6543-9ED5-916CCC910D29}" dt="2023-11-27T16:17:09.038" v="133" actId="20577"/>
          <ac:spMkLst>
            <pc:docMk/>
            <pc:sldMk cId="886385815" sldId="288"/>
            <ac:spMk id="4" creationId="{A02CA42C-721B-957D-2536-89B591294914}"/>
          </ac:spMkLst>
        </pc:spChg>
        <pc:picChg chg="add mod">
          <ac:chgData name="Elanna Su" userId="7fd18d61-ec6a-41c4-9bd2-55771fa3616e" providerId="ADAL" clId="{EE08BDF7-0C61-6543-9ED5-916CCC910D29}" dt="2023-11-27T16:17:04.018" v="132" actId="1076"/>
          <ac:picMkLst>
            <pc:docMk/>
            <pc:sldMk cId="886385815" sldId="288"/>
            <ac:picMk id="2" creationId="{086C813A-CDA6-84DD-3CF7-00BD0D79B365}"/>
          </ac:picMkLst>
        </pc:picChg>
      </pc:sldChg>
    </pc:docChg>
  </pc:docChgLst>
  <pc:docChgLst>
    <pc:chgData name="Donovan Muller" userId="b9e88476-06e2-4051-bba0-99561c6cffa4" providerId="ADAL" clId="{845B5EA7-1CC9-418A-8A25-CA1933C922B6}"/>
    <pc:docChg chg="modSld">
      <pc:chgData name="Donovan Muller" userId="b9e88476-06e2-4051-bba0-99561c6cffa4" providerId="ADAL" clId="{845B5EA7-1CC9-418A-8A25-CA1933C922B6}" dt="2024-01-16T18:00:13.919" v="280" actId="20577"/>
      <pc:docMkLst>
        <pc:docMk/>
      </pc:docMkLst>
      <pc:sldChg chg="addSp modSp mod">
        <pc:chgData name="Donovan Muller" userId="b9e88476-06e2-4051-bba0-99561c6cffa4" providerId="ADAL" clId="{845B5EA7-1CC9-418A-8A25-CA1933C922B6}" dt="2024-01-16T18:00:13.919" v="280" actId="20577"/>
        <pc:sldMkLst>
          <pc:docMk/>
          <pc:sldMk cId="3433176570" sldId="287"/>
        </pc:sldMkLst>
        <pc:spChg chg="mod">
          <ac:chgData name="Donovan Muller" userId="b9e88476-06e2-4051-bba0-99561c6cffa4" providerId="ADAL" clId="{845B5EA7-1CC9-418A-8A25-CA1933C922B6}" dt="2024-01-16T18:00:13.919" v="280" actId="20577"/>
          <ac:spMkLst>
            <pc:docMk/>
            <pc:sldMk cId="3433176570" sldId="287"/>
            <ac:spMk id="4" creationId="{FBB98DB2-D72F-DDA1-0C3B-ABE630714006}"/>
          </ac:spMkLst>
        </pc:spChg>
        <pc:picChg chg="add mod">
          <ac:chgData name="Donovan Muller" userId="b9e88476-06e2-4051-bba0-99561c6cffa4" providerId="ADAL" clId="{845B5EA7-1CC9-418A-8A25-CA1933C922B6}" dt="2024-01-14T23:58:47.499" v="258" actId="1076"/>
          <ac:picMkLst>
            <pc:docMk/>
            <pc:sldMk cId="3433176570" sldId="287"/>
            <ac:picMk id="5" creationId="{93E096DB-F9C2-25EF-579B-EF315FE97D4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21:31:28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17216 6121 3583 0 0,'-17'3'1216'0'0,"-7"-2"-448"0"0,9 3 4256 0 0,9 0-4800 0 0,11-1-32 0 0,7 0-32 0 0,5 2 0 0 0,7 1-32 0 0,3 2-32 0 0,4 5 32 0 0,0 2-32 0 0,2 3 32 0 0,3-2 0 0 0,5-4 0 0 0,4 1 0 0 0,4 0-32 0 0,1-1 0 0 0,2 0-32 0 0,1-1-32 0 0,0 1 32 0 0,3 1 0 0 0,3 3 32 0 0,-3-2 0 0 0,5 1-32 0 0,1 1 0 0 0,2 1-32 0 0,0-2 0 0 0,0 0 0 0 0,0 1 0 0 0,0 1-32 0 0,-5 2 32 0 0,-1 0-32 0 0,1 2 32 0 0,0-4 0 0 0,1-1-32 0 0,1 1 32 0 0,0 0-32 0 0,2 2 0 0 0,-1 0 32 0 0,-2 2-32 0 0,-6-1 0 0 0,0 1 32 0 0,0 0-32 0 0,7 0 0 0 0,2 0 32 0 0,2 0-32 0 0,-7-3 0 0 0,-6-2 0 0 0,-5 0 0 0 0,-7-2 0 0 0,-3 0 0 0 0,-4-3 0 0 0,-5 1 32 0 0,-2-3-32 0 0,-4 2 0 0 0,-1-1 0 0 0,0-3 0 0 0,-5 2 0 0 0,0-2 0 0 0,-1-1 32 0 0,2-2-32 0 0,-2 2 32 0 0,-5-4 160 0 0,-6-2 0 0 0,-5-4-160 0 0,-5-13 0 0 0,-2-6 0 0 0,-3-7 0 0 0,1-9 0 0 0,-2-5-32 0 0,-3-5-32 0 0,-5-2 32 0 0,-3 0 0 0 0,-2 3-32 0 0,1 5 32 0 0,-3 7 0 0 0,-1 6-32 0 0,1 4 32 0 0,2 3 0 0 0,1 2 0 0 0,2 1 0 0 0,0 1 0 0 0,8 6 0 0 0,10 6 0 0 0,12 15 0 0 0,9 9 0 0 0,9 10 0 0 0,3 2-32 0 0,0 5 32 0 0,2 3 0 0 0,0 6 0 0 0,-2 3 0 0 0,1 0 0 0 0,-1 4 0 0 0,-1-1 0 0 0,-3-3 32 0 0,2-4-32 0 0,0-5 0 0 0,-2-6 0 0 0,0-3 0 0 0,-6-5 0 0 0,-1-1 32 0 0,-5-1-32 0 0,-7-5 0 0 0,-9-4 0 0 0,-8-5-32 0 0,-4 0 32 0 0,-8-1-32 0 0,-7-1 0 0 0,-5-2 0 0 0,-7-2 32 0 0,-8 0 0 0 0,-9-1 0 0 0,-5 0 0 0 0,-6 3 0 0 0,-2 2 0 0 0,4-1 32 0 0,4-1-32 0 0,1 3 32 0 0,8 1 32 0 0,7-2-32 0 0,7-1 32 0 0,7 2 96 0 0,7 0-96 0 0,7-1-64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42:4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24575,'9'0'0,"2"-2"0,0 0 0,0 0 0,-2 0 0,20-7 0,9-3 0,433-87 0,-376 87 0,-1 3 0,3 5 0,97 8 0,-152 1 0,0 1 0,44 15 0,-50-12 0,2 1 0,75 4 0,352-14 0,34 0 0,-194 31 0,-190-15 0,169 1 0,-243-15 0,1 1 0,58 14 0,-54-8 0,83 3 0,-27-8 0,201 34 0,61 46 0,-286-55 0,-63-22 0,1 1 0,1-3 0,-1 0 0,0 1 0,1-2 0,28 1 0,1-1 0,-1 1 0,1 1 0,56 17 0,125 52 0,-151-46 0,-45-16 0,0-1 0,0-1 0,2-2 0,-1 0 0,1-3 0,53 5 0,-35-8 0,0 3 0,-1 1 0,67 19 0,-108-25 0,0 3 0,0 0 0,0-1 0,-1 1 0,1 1 0,-2-1 0,2 2 0,-2-1 0,1 2 0,-1-1 0,0 1 0,-1 0 0,1-1 0,-2 3 0,8 9 0,-8-13 0,1 1 0,-2-2 0,1-1 0,0 3 0,1-3 0,-1 1 0,3 0 0,-3-1 0,1-1 0,1 2 0,-2-3 0,3 1 0,-3 0 0,2 0 0,1-2 0,-3 2 0,2-2 0,8 0 0,-4 2 0,1-1 0,1 1 0,0 2 0,14 5 0,-7 0-227,2-2-1,2 2 1,-2-3-1,-1 1 1,43 2-1,-44-7-6598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9:42:4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0 24575,'2'2'0,"-2"-2"0,2 0 0,0 0 0,0 0 0,-2 0 0,1 2 0,1-2 0,-2 0 0,2 1 0,0-1 0,-2 0 0,2 2 0,-2-2 0,2 2 0,-2-2 0,1 2 0,-1-2 0,4 4 0,3 5 0,75 65 0,393 350 0,-230-222 0,246 231 0,-469-413 0,-14-15 0,-3-1 0,0 1 0,-1 1 0,2-1 0,-1 1 0,-1-1 0,-1 1 0,1-1 0,0 2 0,-1-1 0,1 1 0,-1-2 0,-1 3 0,0-1 0,0 0 0,0 1 0,0 6 0,-1-1 0,-1-2 0,0 1 0,0-1 0,-1 2 0,-1-2 0,0 2 0,0-2 0,-7 18 0,5-24 0,1 3 0,-1-3 0,0 2 0,1-1 0,-1-1 0,-1 1 0,1-1 0,-1-1 0,-1 1 0,1 1 0,-1-3 0,1 1 0,-1 0 0,-1-1 0,2 1 0,-8 1 0,-16 6 0,0-4 0,0 1 0,-1-3 0,-42 4 0,21-1 0,-158 17 0,-206 37 0,-167 122 0,442-134 0,114-40 0,-154 60 0,159-60 0,1 0 0,-2 3 0,4 0 0,-2 0 0,1 1 0,-19 19 0,27-20-455,0 1 0,-18 30 0,22-30-6371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cketconnect.bw.edu/Rotaract/club_signu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7b34630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47b34630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7b34630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47b34630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038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47b34630f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47b34630f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7b34630f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7b34630f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47b34630f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47b34630f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"/>
              <a:t>– Albert Einstein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47b34630f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47b34630f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7d9a6f2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7d9a6f2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7b34630f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7b34630f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>
              <a:hlinkClick r:id="rId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7b34630f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7b34630f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47b34630f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47b34630f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>
              <a:solidFill>
                <a:srgbClr val="4A4A4A"/>
              </a:solidFill>
              <a:highlight>
                <a:srgbClr val="FFFFFF"/>
              </a:highlight>
              <a:latin typeface="Lato"/>
              <a:ea typeface="Lato"/>
              <a:cs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600"/>
              </a:spcAft>
              <a:buNone/>
            </a:pPr>
            <a:endParaRPr sz="1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8083ED65-5439-4627-8E5D-95F78BBE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>
            <a:extLst>
              <a:ext uri="{FF2B5EF4-FFF2-40B4-BE49-F238E27FC236}">
                <a16:creationId xmlns:a16="http://schemas.microsoft.com/office/drawing/2014/main" id="{88275607-8762-750F-78AC-7E1705FF43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>
            <a:extLst>
              <a:ext uri="{FF2B5EF4-FFF2-40B4-BE49-F238E27FC236}">
                <a16:creationId xmlns:a16="http://schemas.microsoft.com/office/drawing/2014/main" id="{F4ABD073-5ED1-F743-0FC6-9B411E87EF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F4428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signupgenius.com/#!/showSignUp/20F0E4CA9AA2BA3FE3-47044207-sunburs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OMz4dEiB3Z0jhtKZJ1fXXowXBxD5p7Gk1tq48kmCx6Dtqfw/viewform?usp=sf_link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bw0.sharepoint.com/:w:/s/RotaractTeam-ExecBoard/EXsBfntAH3RLhK_0Nt4LHFYB2uDXTCwx-7wsuuwtgmhaZQ?e=13afjI" TargetMode="Externa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460950" y="3187752"/>
            <a:ext cx="8222100" cy="13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sz="28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General Meeting</a:t>
            </a:r>
            <a:endParaRPr lang="en-US" sz="2800" b="1" i="1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1/30/24</a:t>
            </a:r>
            <a:endParaRPr lang="en-US" sz="3200" b="1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t="11714" b="11721"/>
          <a:stretch/>
        </p:blipFill>
        <p:spPr>
          <a:xfrm>
            <a:off x="731563" y="768991"/>
            <a:ext cx="7680875" cy="25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17A73113-C2CC-88D4-91D7-FC6B16A0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58F6E79B-B5ED-81A7-C0CF-51886E99B1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Community Service</a:t>
            </a:r>
            <a:b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</a:br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(Open)</a:t>
            </a:r>
            <a:endParaRPr lang="en-US"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054C3E45-A627-E031-F65F-07E618AD18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2950" y="1837862"/>
            <a:ext cx="6558500" cy="3111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Log your hours!</a:t>
            </a:r>
            <a:endParaRPr lang="en-US"/>
          </a:p>
          <a:p>
            <a:pPr marL="857250" lvl="1" indent="-28575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>
                <a:solidFill>
                  <a:srgbClr val="000000"/>
                </a:solidFill>
                <a:latin typeface="Georgia"/>
                <a:cs typeface="Times New Roman"/>
              </a:rPr>
              <a:t>Involvement Fair (1/26)</a:t>
            </a:r>
          </a:p>
          <a:p>
            <a:pPr marL="857250" lvl="1" indent="-28575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>
                <a:solidFill>
                  <a:srgbClr val="000000"/>
                </a:solidFill>
                <a:latin typeface="Georgia"/>
                <a:cs typeface="Times New Roman"/>
              </a:rPr>
              <a:t>Instagram Bingo (1 hour per bingo!)</a:t>
            </a:r>
          </a:p>
          <a:p>
            <a:pPr marL="4000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Down Syndrome Association of Northeast Ohio (DSANEO) </a:t>
            </a:r>
            <a:r>
              <a:rPr lang="en-US">
                <a:solidFill>
                  <a:srgbClr val="000000"/>
                </a:solidFill>
                <a:latin typeface="Georgia"/>
                <a:cs typeface="Times New Roman"/>
                <a:hlinkClick r:id="rId3"/>
              </a:rPr>
              <a:t>Sunburst Gala</a:t>
            </a: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 – Feb. 24</a:t>
            </a:r>
            <a:r>
              <a:rPr lang="en-US" baseline="30000">
                <a:solidFill>
                  <a:srgbClr val="000000"/>
                </a:solidFill>
                <a:latin typeface="Georgia"/>
                <a:cs typeface="Times New Roman"/>
              </a:rPr>
              <a:t>th</a:t>
            </a:r>
          </a:p>
          <a:p>
            <a:pPr marL="400050">
              <a:lnSpc>
                <a:spcPct val="150000"/>
              </a:lnSpc>
            </a:pPr>
            <a:endParaRPr lang="en-US" sz="2200">
              <a:solidFill>
                <a:srgbClr val="000000"/>
              </a:solidFill>
              <a:latin typeface="Georgia"/>
              <a:cs typeface="Times New Roman"/>
            </a:endParaRPr>
          </a:p>
          <a:p>
            <a:pPr marL="400050">
              <a:lnSpc>
                <a:spcPct val="100000"/>
              </a:lnSpc>
            </a:pPr>
            <a:endParaRPr lang="en-US" sz="2200">
              <a:solidFill>
                <a:srgbClr val="000000"/>
              </a:solidFill>
              <a:latin typeface="Georgia"/>
              <a:cs typeface="Times New Roman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046FB4-43BE-B8A7-5D3F-86B5DD514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AD050-14BF-1B09-501D-BB41CC7D180A}"/>
              </a:ext>
            </a:extLst>
          </p:cNvPr>
          <p:cNvSpPr txBox="1"/>
          <p:nvPr/>
        </p:nvSpPr>
        <p:spPr>
          <a:xfrm>
            <a:off x="6201288" y="4537484"/>
            <a:ext cx="2743199" cy="338554"/>
          </a:xfrm>
          <a:prstGeom prst="rect">
            <a:avLst/>
          </a:prstGeom>
          <a:noFill/>
          <a:ln w="28575">
            <a:solidFill>
              <a:srgbClr val="CD216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Georgia"/>
              </a:rPr>
              <a:t>bit.ly/bwrotaracthours2324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3FA3B74-2FC4-C7D6-A7DB-D3A6FAC2C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071" y="2809669"/>
            <a:ext cx="1646289" cy="16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60950" y="855055"/>
            <a:ext cx="5684640" cy="7753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Professional Development Chair (Kate)</a:t>
            </a:r>
            <a:endParaRPr sz="29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-US" sz="1600">
                <a:solidFill>
                  <a:srgbClr val="000000"/>
                </a:solidFill>
                <a:latin typeface="Georgia"/>
              </a:rPr>
              <a:t>Attend </a:t>
            </a:r>
            <a:r>
              <a:rPr lang="en-US" sz="1600" b="1">
                <a:solidFill>
                  <a:srgbClr val="000000"/>
                </a:solidFill>
                <a:latin typeface="Georgia"/>
              </a:rPr>
              <a:t>Social Impact Career Fair (2/15 from 5-7 PM in the CIG) </a:t>
            </a:r>
            <a:r>
              <a:rPr lang="en-US" sz="1600">
                <a:solidFill>
                  <a:srgbClr val="000000"/>
                </a:solidFill>
                <a:latin typeface="Georgia"/>
              </a:rPr>
              <a:t>to explore job opportunities in:</a:t>
            </a:r>
            <a:endParaRPr lang="en-US" sz="160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>
                <a:solidFill>
                  <a:srgbClr val="000000"/>
                </a:solidFill>
                <a:latin typeface="Georgia"/>
              </a:rPr>
              <a:t>Human/social services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>
                <a:solidFill>
                  <a:srgbClr val="000000"/>
                </a:solidFill>
                <a:latin typeface="Georgia"/>
              </a:rPr>
              <a:t>Educational access, support, and enrichment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>
                <a:solidFill>
                  <a:srgbClr val="000000"/>
                </a:solidFill>
                <a:latin typeface="Georgia"/>
              </a:rPr>
              <a:t>Public health &amp; healthcare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>
                <a:solidFill>
                  <a:srgbClr val="000000"/>
                </a:solidFill>
                <a:latin typeface="Georgia"/>
              </a:rPr>
              <a:t>Environmental sustainability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Georgia"/>
              </a:rPr>
              <a:t>Speaker Opportunity:</a:t>
            </a:r>
            <a:r>
              <a:rPr lang="en-US" sz="1600">
                <a:solidFill>
                  <a:srgbClr val="000000"/>
                </a:solidFill>
                <a:latin typeface="Georgia"/>
              </a:rPr>
              <a:t> Ruth Cutcher from Quaker Voluntary Service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>
                <a:solidFill>
                  <a:srgbClr val="000000"/>
                </a:solidFill>
                <a:latin typeface="Georgia"/>
              </a:rPr>
              <a:t>11-month experiment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>
                <a:solidFill>
                  <a:srgbClr val="000000"/>
                </a:solidFill>
                <a:latin typeface="Georgia"/>
              </a:rPr>
              <a:t>Young adults work full-time in professional positions at community-based organizations while living in a cooperative house and worshiping with/being mentored by local Quakers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>
                <a:solidFill>
                  <a:srgbClr val="000000"/>
                </a:solidFill>
                <a:latin typeface="Georgia"/>
              </a:rPr>
              <a:t>Fellows receive housing, transportation, food, support for health and wellness (including access to health insurance if needed), and a small stipend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1CE9A19-9D80-AA64-20A3-4AD11814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60950" y="855055"/>
            <a:ext cx="5684640" cy="7753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Professional Development Links!</a:t>
            </a:r>
            <a:endParaRPr sz="29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1CE9A19-9D80-AA64-20A3-4AD11814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pic>
        <p:nvPicPr>
          <p:cNvPr id="2" name="Picture 1" descr="A poster for a social impact event&#10;&#10;Description automatically generated">
            <a:extLst>
              <a:ext uri="{FF2B5EF4-FFF2-40B4-BE49-F238E27FC236}">
                <a16:creationId xmlns:a16="http://schemas.microsoft.com/office/drawing/2014/main" id="{E0A5BE61-7B7D-B5B7-8BC1-57D5AFD2C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484" y="1820243"/>
            <a:ext cx="3100233" cy="3100233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A4343D-5C06-F2B4-968B-2E31BB3D5C1D}"/>
              </a:ext>
            </a:extLst>
          </p:cNvPr>
          <p:cNvGrpSpPr/>
          <p:nvPr/>
        </p:nvGrpSpPr>
        <p:grpSpPr>
          <a:xfrm>
            <a:off x="275063" y="2029897"/>
            <a:ext cx="2416097" cy="2740396"/>
            <a:chOff x="3419710" y="2048780"/>
            <a:chExt cx="2416097" cy="2740396"/>
          </a:xfrm>
        </p:grpSpPr>
        <p:pic>
          <p:nvPicPr>
            <p:cNvPr id="6" name="Picture 5" descr="A qr code with black squares&#10;&#10;Description automatically generated">
              <a:extLst>
                <a:ext uri="{FF2B5EF4-FFF2-40B4-BE49-F238E27FC236}">
                  <a16:creationId xmlns:a16="http://schemas.microsoft.com/office/drawing/2014/main" id="{1CEDF3A6-8E07-93D6-69CF-2138EA7E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0524" y="2048780"/>
              <a:ext cx="2154469" cy="21431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FC9E39-2727-37B6-5B2D-5EBDBFBD00B6}"/>
                </a:ext>
              </a:extLst>
            </p:cNvPr>
            <p:cNvSpPr txBox="1"/>
            <p:nvPr/>
          </p:nvSpPr>
          <p:spPr>
            <a:xfrm>
              <a:off x="3419710" y="4265956"/>
              <a:ext cx="2416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Georgia" panose="02040502050405020303" pitchFamily="18" charset="0"/>
                </a:rPr>
                <a:t>Register for </a:t>
              </a:r>
              <a:r>
                <a:rPr lang="en-US" b="1">
                  <a:latin typeface="Georgia" panose="02040502050405020303" pitchFamily="18" charset="0"/>
                </a:rPr>
                <a:t>Career Fair</a:t>
              </a:r>
            </a:p>
            <a:p>
              <a:pPr algn="ctr"/>
              <a:r>
                <a:rPr lang="en-US">
                  <a:latin typeface="Georgia" panose="02040502050405020303" pitchFamily="18" charset="0"/>
                </a:rPr>
                <a:t>Feb 15, 5-7PM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399F0C-03E8-BE83-D25F-2DBF59A99CA4}"/>
              </a:ext>
            </a:extLst>
          </p:cNvPr>
          <p:cNvGrpSpPr/>
          <p:nvPr/>
        </p:nvGrpSpPr>
        <p:grpSpPr>
          <a:xfrm>
            <a:off x="6128469" y="2029897"/>
            <a:ext cx="2740468" cy="2774022"/>
            <a:chOff x="6474619" y="2015154"/>
            <a:chExt cx="2740468" cy="27740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C5FCAF-8309-2833-000F-00AB7A101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775005" y="2015154"/>
              <a:ext cx="2139696" cy="213969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5BFE48-5513-4C15-0165-BEE22F496BDF}"/>
                </a:ext>
              </a:extLst>
            </p:cNvPr>
            <p:cNvSpPr txBox="1"/>
            <p:nvPr/>
          </p:nvSpPr>
          <p:spPr>
            <a:xfrm>
              <a:off x="6474619" y="4265956"/>
              <a:ext cx="2740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Georgia" panose="02040502050405020303" pitchFamily="18" charset="0"/>
                </a:rPr>
                <a:t>Register for </a:t>
              </a:r>
              <a:r>
                <a:rPr lang="en-US" b="1">
                  <a:latin typeface="Georgia" panose="02040502050405020303" pitchFamily="18" charset="0"/>
                </a:rPr>
                <a:t>Career Fair Prep</a:t>
              </a:r>
            </a:p>
            <a:p>
              <a:pPr algn="ctr"/>
              <a:r>
                <a:rPr lang="en-US">
                  <a:latin typeface="Georgia" panose="02040502050405020303" pitchFamily="18" charset="0"/>
                </a:rPr>
                <a:t>Feb 8, 4-6PM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52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49700" y="782563"/>
            <a:ext cx="604278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Public Relations Chair (Alyssa)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239E8B-F44C-74BA-5446-AAFF5414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6" name="Google Shape;162;p25">
            <a:extLst>
              <a:ext uri="{FF2B5EF4-FFF2-40B4-BE49-F238E27FC236}">
                <a16:creationId xmlns:a16="http://schemas.microsoft.com/office/drawing/2014/main" id="{4D58D925-DBF2-36BC-7761-3FB26E5F6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>
                <a:solidFill>
                  <a:srgbClr val="000000"/>
                </a:solidFill>
                <a:latin typeface="Georgia"/>
              </a:rPr>
              <a:t>Let's Taco Bout Service event next general meeting!</a:t>
            </a:r>
          </a:p>
          <a:p>
            <a:pPr marL="285750" indent="-28575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>
                <a:solidFill>
                  <a:srgbClr val="000000"/>
                </a:solidFill>
                <a:latin typeface="Georgia"/>
              </a:rPr>
              <a:t>Share our Instagram post later this week</a:t>
            </a:r>
          </a:p>
          <a:p>
            <a:pPr marL="285750" indent="-28575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>
                <a:solidFill>
                  <a:srgbClr val="000000"/>
                </a:solidFill>
                <a:latin typeface="Georgia"/>
              </a:rPr>
              <a:t>Bring a friend!</a:t>
            </a:r>
          </a:p>
        </p:txBody>
      </p:sp>
      <p:pic>
        <p:nvPicPr>
          <p:cNvPr id="2" name="Picture 1" descr="A poster for a taco&#10;&#10;Description automatically generated">
            <a:extLst>
              <a:ext uri="{FF2B5EF4-FFF2-40B4-BE49-F238E27FC236}">
                <a16:creationId xmlns:a16="http://schemas.microsoft.com/office/drawing/2014/main" id="{EE136BAF-52C9-4508-F2C5-F87D0433D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598" y="1754308"/>
            <a:ext cx="2181873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2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Advisor (Marc)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3600" y="1788045"/>
            <a:ext cx="8954584" cy="3261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  <a:latin typeface="Calibri"/>
              </a:rPr>
              <a:t>Come to The Rotary Club of Berea meetings</a:t>
            </a:r>
            <a:endParaRPr lang="en-US" b="1">
              <a:latin typeface="Calibri"/>
            </a:endParaRP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  <a:latin typeface="Calibri"/>
              </a:rPr>
              <a:t> </a:t>
            </a:r>
            <a:r>
              <a:rPr lang="en" sz="1600">
                <a:solidFill>
                  <a:srgbClr val="000000"/>
                </a:solidFill>
                <a:latin typeface="Calibri"/>
              </a:rPr>
              <a:t>Meetings will be in person and virtually. 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  <a:latin typeface="Calibri"/>
              </a:rPr>
              <a:t> Schedule of meetings is on Jacket Connect.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  <a:latin typeface="Calibri"/>
              </a:rPr>
              <a:t> Rotary Club of Berea needs a secretary.</a:t>
            </a:r>
          </a:p>
          <a:p>
            <a:pPr marL="857250" lvl="1" indent="-28575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endParaRPr lang="en" sz="16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999"/>
              </a:lnSpc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  <a:latin typeface="Calibri"/>
              </a:rPr>
              <a:t>Upcoming TRC of Berea Meetings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 b="1">
                <a:solidFill>
                  <a:srgbClr val="089BA2"/>
                </a:solidFill>
                <a:latin typeface="Calibri"/>
              </a:rPr>
              <a:t>FEB. 6: BUSINESS MEETING </a:t>
            </a:r>
            <a:r>
              <a:rPr lang="en" sz="1600" b="1">
                <a:solidFill>
                  <a:srgbClr val="000000"/>
                </a:solidFill>
                <a:latin typeface="Calibri"/>
              </a:rPr>
              <a:t>(Via Zoom</a:t>
            </a:r>
            <a:r>
              <a:rPr lang="en" sz="1600" b="1">
                <a:solidFill>
                  <a:srgbClr val="000000"/>
                </a:solidFill>
              </a:rPr>
              <a:t>)</a:t>
            </a:r>
            <a:endParaRPr lang="en" sz="1600"/>
          </a:p>
          <a:p>
            <a:pPr marL="4000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endParaRPr lang="en" sz="20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616" y="1788867"/>
            <a:ext cx="1817906" cy="62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B99415-7B07-962B-4D04-C11414970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6095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Closing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267314" y="1898065"/>
            <a:ext cx="4911586" cy="3245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Recite the 4 Way Test</a:t>
            </a:r>
            <a:endParaRPr lang="en-US" sz="2100" b="1" i="1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342900" lvl="0" algn="l">
              <a:lnSpc>
                <a:spcPct val="200000"/>
              </a:lnSpc>
              <a:spcAft>
                <a:spcPts val="0"/>
              </a:spcAft>
            </a:pPr>
            <a:r>
              <a:rPr lang="en" sz="2100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Questions?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457200" lvl="0" indent="0" algn="l" rtl="0">
              <a:spcBef>
                <a:spcPts val="1600"/>
              </a:spcBef>
              <a:buNone/>
            </a:pPr>
            <a:endParaRPr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lang="en-US"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653" y="-1217"/>
            <a:ext cx="3934788" cy="518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9D782D-A964-108B-D1B6-6E61863D6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19" y="-226372"/>
            <a:ext cx="3917950" cy="2143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Welcome</a:t>
            </a:r>
            <a:r>
              <a:rPr lang="en-US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back</a:t>
            </a: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!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8414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●"/>
            </a:pPr>
            <a:r>
              <a:rPr lang="en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Call to Order 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●"/>
            </a:pPr>
            <a:r>
              <a:rPr lang="en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Pledge of Allegiance 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296C26-C9D7-4844-8E92-2A38098D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President 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(</a:t>
            </a:r>
            <a:r>
              <a:rPr lang="en" sz="3600" b="1" err="1">
                <a:solidFill>
                  <a:srgbClr val="FFFFFF"/>
                </a:solidFill>
                <a:latin typeface="Georgia"/>
                <a:sym typeface="Georgia"/>
              </a:rPr>
              <a:t>Geneviéve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)</a:t>
            </a:r>
            <a:endParaRPr lang="en-US" sz="36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272950" y="1750550"/>
            <a:ext cx="8622250" cy="3111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What song do you have on repeat right now?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ACD1D97-E13F-7659-A055-9CA4ACBB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pic>
        <p:nvPicPr>
          <p:cNvPr id="5" name="Picture 4" descr="Sophia James - Stand Beneath the Sky EP Lyrics and Tracklist | Genius">
            <a:extLst>
              <a:ext uri="{FF2B5EF4-FFF2-40B4-BE49-F238E27FC236}">
                <a16:creationId xmlns:a16="http://schemas.microsoft.com/office/drawing/2014/main" id="{64C4F7D1-0DF5-2082-FF96-B6D063149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775" y="211296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A0F5-7443-B60F-1324-60FB5023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Apply to be an officer!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0BEC1-B924-EFFB-E9B8-8FBBA92B8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2"/>
                </a:solidFill>
                <a:latin typeface="Georgia"/>
              </a:rPr>
              <a:t>Check out each officer position at </a:t>
            </a:r>
            <a:r>
              <a:rPr lang="en-US" sz="2000">
                <a:solidFill>
                  <a:schemeClr val="bg2"/>
                </a:solid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endParaRPr lang="en-US" sz="200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2"/>
                </a:solidFill>
                <a:latin typeface="Georgia"/>
              </a:rPr>
              <a:t>ALL GENERAL MEMBERS: Fill out this </a:t>
            </a:r>
            <a:r>
              <a:rPr lang="en-US" sz="2000">
                <a:solidFill>
                  <a:schemeClr val="bg2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interest form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5D73CFE-9A94-4BC1-7185-D87A9DF59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5" y="2960687"/>
            <a:ext cx="1571626" cy="156368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DAC68A1-0CD6-CDA7-1761-E2D4637C7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688" y="1770063"/>
            <a:ext cx="1603375" cy="1603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BF2912A-61A2-D036-4952-B00228A9A031}"/>
                  </a:ext>
                </a:extLst>
              </p14:cNvPr>
              <p14:cNvContentPartPr/>
              <p14:nvPr/>
            </p14:nvContentPartPr>
            <p14:xfrm rot="-1140000">
              <a:off x="6072443" y="2071270"/>
              <a:ext cx="981782" cy="350902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BF2912A-61A2-D036-4952-B00228A9A0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-1140000">
                <a:off x="6054455" y="2053275"/>
                <a:ext cx="1017398" cy="3865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522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Vice President</a:t>
            </a:r>
            <a:b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</a:b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(</a:t>
            </a:r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Shannon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)</a:t>
            </a:r>
            <a:endParaRPr lang="en-US" sz="36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272950" y="1750550"/>
            <a:ext cx="8663088" cy="3095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Great job at Involvement Fair!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Volunteer opportunity at Upcycle Parts Shop on Sunday, Feb 4 from 5-8pm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ACD1D97-E13F-7659-A055-9CA4ACBB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Secretary (Elanna)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FD04BDE-1AB2-4EC1-2239-64CF322E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A02CA42C-721B-957D-2536-89B591294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512" y="1841625"/>
            <a:ext cx="8222100" cy="3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Please check your Jacket Connect now and see if you can access the Rotary Club of Berea </a:t>
            </a:r>
            <a:r>
              <a:rPr lang="en-US" err="1">
                <a:solidFill>
                  <a:srgbClr val="000000"/>
                </a:solidFill>
                <a:latin typeface="Georgia"/>
                <a:cs typeface="Times New Roman"/>
              </a:rPr>
              <a:t>Rotascopes</a:t>
            </a: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!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</a:rPr>
              <a:t>Jacket Connect app -&gt; Groups -&gt; Rotaract -&gt; Documents -&gt; Rotary Club of Berea Schedule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</a:rPr>
              <a:t>Jacket Connect website -&gt; Groups -&gt; Rotaract -&gt; Files -&gt; Rotary Club of Berea Schedule</a:t>
            </a:r>
          </a:p>
        </p:txBody>
      </p:sp>
    </p:spTree>
    <p:extLst>
      <p:ext uri="{BB962C8B-B14F-4D97-AF65-F5344CB8AC3E}">
        <p14:creationId xmlns:p14="http://schemas.microsoft.com/office/powerpoint/2010/main" val="88638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Treasurer (Donovan)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876CC09-C328-69BD-1600-72FC64A9F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FBB98DB2-D72F-DDA1-0C3B-ABE630714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512" y="1841625"/>
            <a:ext cx="5667858" cy="3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New Member Dues - $30</a:t>
            </a:r>
            <a:endParaRPr lang="en-US"/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Bingo Fundraiser – Take the time to send money raised to @bwrotaract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Crush Can Sign-up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Save the Date – Ballot Counting, March 19th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5DD0B29-543D-866C-BF7F-2B35EA8BA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06" y="2854062"/>
            <a:ext cx="1958894" cy="19588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C80BD1-C57E-F466-C84B-3FD983DFF20E}"/>
              </a:ext>
            </a:extLst>
          </p:cNvPr>
          <p:cNvGrpSpPr/>
          <p:nvPr/>
        </p:nvGrpSpPr>
        <p:grpSpPr>
          <a:xfrm>
            <a:off x="3292568" y="3291921"/>
            <a:ext cx="2650367" cy="771278"/>
            <a:chOff x="3005367" y="3437387"/>
            <a:chExt cx="145728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8A2619-14EB-29A5-3FA0-DFCE79DD4D82}"/>
                    </a:ext>
                  </a:extLst>
                </p14:cNvPr>
                <p14:cNvContentPartPr/>
                <p14:nvPr/>
              </p14:nvContentPartPr>
              <p14:xfrm>
                <a:off x="3005367" y="3453227"/>
                <a:ext cx="1198080" cy="167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8A2619-14EB-29A5-3FA0-DFCE79DD4D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00416" y="3448273"/>
                  <a:ext cx="1207783" cy="176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0D5417-2515-900A-4120-0C891EE27E1C}"/>
                    </a:ext>
                  </a:extLst>
                </p14:cNvPr>
                <p14:cNvContentPartPr/>
                <p14:nvPr/>
              </p14:nvContentPartPr>
              <p14:xfrm>
                <a:off x="4043967" y="3437387"/>
                <a:ext cx="418680" cy="424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0D5417-2515-900A-4120-0C891EE27E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39016" y="3432440"/>
                  <a:ext cx="428385" cy="43377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317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566178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Club Service Chair (Nick)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D9A4031-0C37-0AAB-490D-F6289B93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89803-5E7B-63B2-55D5-417221F4A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</a:rPr>
              <a:t>Continue to collect plastic!</a:t>
            </a:r>
            <a:endParaRPr lang="en-US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Georgia"/>
              </a:rPr>
              <a:t>5 </a:t>
            </a:r>
            <a:r>
              <a:rPr lang="en-US" sz="1600" err="1">
                <a:solidFill>
                  <a:srgbClr val="000000"/>
                </a:solidFill>
                <a:latin typeface="Georgia"/>
              </a:rPr>
              <a:t>lbs</a:t>
            </a:r>
            <a:r>
              <a:rPr lang="en-US" sz="1600">
                <a:solidFill>
                  <a:srgbClr val="000000"/>
                </a:solidFill>
                <a:latin typeface="Georgia"/>
              </a:rPr>
              <a:t> contribution = 1 service hour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</a:rPr>
              <a:t>Waiting on details for Chili Open Volunteering Opportunities </a:t>
            </a:r>
            <a:endParaRPr lang="en-US">
              <a:solidFill>
                <a:srgbClr val="737373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>
                <a:solidFill>
                  <a:srgbClr val="000000"/>
                </a:solidFill>
                <a:latin typeface="Georgia"/>
              </a:rPr>
              <a:t>February 24th – Cuyahoga County Fairgrounds</a:t>
            </a:r>
            <a:endParaRPr lang="en-US">
              <a:solidFill>
                <a:srgbClr val="737373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>
                <a:solidFill>
                  <a:srgbClr val="000000"/>
                </a:solidFill>
                <a:latin typeface="Georgia"/>
              </a:rPr>
              <a:t>Fundraising opportunity  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3226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F3C3C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B5DF69FF0AD45B00DD02A7D54BFE3" ma:contentTypeVersion="14" ma:contentTypeDescription="Create a new document." ma:contentTypeScope="" ma:versionID="a547d573650fb7aec348ee7f89b7108e">
  <xsd:schema xmlns:xsd="http://www.w3.org/2001/XMLSchema" xmlns:xs="http://www.w3.org/2001/XMLSchema" xmlns:p="http://schemas.microsoft.com/office/2006/metadata/properties" xmlns:ns2="33da7e77-2216-4bb5-aeb4-80deb9713852" xmlns:ns3="5cee83f6-7b56-4923-840a-bfe5a5e08220" targetNamespace="http://schemas.microsoft.com/office/2006/metadata/properties" ma:root="true" ma:fieldsID="da30685cd9c32a087e07f81f8dee4bbb" ns2:_="" ns3:_="">
    <xsd:import namespace="33da7e77-2216-4bb5-aeb4-80deb9713852"/>
    <xsd:import namespace="5cee83f6-7b56-4923-840a-bfe5a5e08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a7e77-2216-4bb5-aeb4-80deb9713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9136a8-41eb-49ef-ab95-e7ee540ca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e83f6-7b56-4923-840a-bfe5a5e082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da7e77-2216-4bb5-aeb4-80deb9713852">
      <Terms xmlns="http://schemas.microsoft.com/office/infopath/2007/PartnerControls"/>
    </lcf76f155ced4ddcb4097134ff3c332f>
    <SharedWithUsers xmlns="5cee83f6-7b56-4923-840a-bfe5a5e082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37F271E-E770-4A29-BCEB-518EC6989F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E52732-B758-4A7D-B22E-96BDF9758A5B}">
  <ds:schemaRefs>
    <ds:schemaRef ds:uri="33da7e77-2216-4bb5-aeb4-80deb9713852"/>
    <ds:schemaRef ds:uri="5cee83f6-7b56-4923-840a-bfe5a5e082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D09ADDC-D765-437A-A5EF-518C09DEF305}">
  <ds:schemaRefs>
    <ds:schemaRef ds:uri="33da7e77-2216-4bb5-aeb4-80deb9713852"/>
    <ds:schemaRef ds:uri="5cee83f6-7b56-4923-840a-bfe5a5e08220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Material</vt:lpstr>
      <vt:lpstr>PowerPoint Presentation</vt:lpstr>
      <vt:lpstr>Welcome back!</vt:lpstr>
      <vt:lpstr>PowerPoint Presentation</vt:lpstr>
      <vt:lpstr>President (Geneviéve)</vt:lpstr>
      <vt:lpstr>Apply to be an officer!</vt:lpstr>
      <vt:lpstr>Vice President (Shannon)</vt:lpstr>
      <vt:lpstr>Secretary (Elanna)</vt:lpstr>
      <vt:lpstr>Treasurer (Donovan)</vt:lpstr>
      <vt:lpstr>Club Service Chair (Nick)</vt:lpstr>
      <vt:lpstr>Community Service (Open)</vt:lpstr>
      <vt:lpstr>Professional Development Chair (Kate)</vt:lpstr>
      <vt:lpstr>Professional Development Links!</vt:lpstr>
      <vt:lpstr>Public Relations Chair (Alyssa)</vt:lpstr>
      <vt:lpstr>Advisor (Marc)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2024-01-30T22:07:17Z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0x0101004B8B5DF69FF0AD45B00DD02A7D54BFE3</vt:lpwstr>
  </property>
  <property fmtid="{D5CDD505-2E9C-101B-9397-08002B2CF9AE}" pid="3" name="MediaServiceImageTags">
    <vt:lpwstr/>
  </property>
  <property fmtid="{D5CDD505-2E9C-101B-9397-08002B2CF9AE}" pid="4" name="Order">
    <vt:r8>3900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